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57" r:id="rId4"/>
    <p:sldId id="273" r:id="rId5"/>
    <p:sldId id="260" r:id="rId6"/>
    <p:sldId id="261" r:id="rId7"/>
    <p:sldId id="274" r:id="rId8"/>
    <p:sldId id="268" r:id="rId9"/>
    <p:sldId id="266" r:id="rId10"/>
    <p:sldId id="269" r:id="rId11"/>
    <p:sldId id="275" r:id="rId12"/>
    <p:sldId id="270" r:id="rId13"/>
    <p:sldId id="271" r:id="rId14"/>
    <p:sldId id="276" r:id="rId15"/>
    <p:sldId id="272" r:id="rId16"/>
    <p:sldId id="277" r:id="rId17"/>
    <p:sldId id="278" r:id="rId18"/>
    <p:sldId id="279" r:id="rId19"/>
    <p:sldId id="280" r:id="rId20"/>
    <p:sldId id="281" r:id="rId21"/>
    <p:sldId id="282" r:id="rId22"/>
    <p:sldId id="284" r:id="rId23"/>
    <p:sldId id="285" r:id="rId24"/>
    <p:sldId id="286" r:id="rId25"/>
    <p:sldId id="259" r:id="rId26"/>
  </p:sldIdLst>
  <p:sldSz cx="9144000" cy="6858000" type="screen4x3"/>
  <p:notesSz cx="6858000" cy="9144000"/>
  <p:defaultText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CFC4"/>
    <a:srgbClr val="DBD2C0"/>
    <a:srgbClr val="F0EBE1"/>
    <a:srgbClr val="CFC8B7"/>
    <a:srgbClr val="D9C8BE"/>
    <a:srgbClr val="E8E3D5"/>
    <a:srgbClr val="848484"/>
    <a:srgbClr val="493827"/>
    <a:srgbClr val="D5CCC1"/>
    <a:srgbClr val="4433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3" d="100"/>
          <a:sy n="93" d="100"/>
        </p:scale>
        <p:origin x="-1736" y="-112"/>
      </p:cViewPr>
      <p:guideLst>
        <p:guide orient="horz" pos="2222"/>
        <p:guide pos="291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kumimoji="1" lang="zh-CN" altLang="en-US" smtClean="0"/>
              <a:t>单击此处编辑母版标题样式</a:t>
            </a:r>
            <a:endParaRPr kumimoji="1"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zh-CN" altLang="en-US" smtClean="0"/>
              <a:t>单击此处编辑母版副标题样式</a:t>
            </a:r>
            <a:endParaRPr kumimoji="1" lang="zh-CN" altLang="en-US"/>
          </a:p>
        </p:txBody>
      </p:sp>
      <p:sp>
        <p:nvSpPr>
          <p:cNvPr id="4" name="日期占位符 3"/>
          <p:cNvSpPr>
            <a:spLocks noGrp="1"/>
          </p:cNvSpPr>
          <p:nvPr>
            <p:ph type="dt" sz="half" idx="10"/>
          </p:nvPr>
        </p:nvSpPr>
        <p:spPr/>
        <p:txBody>
          <a:bodyPr/>
          <a:lstStyle/>
          <a:p>
            <a:fld id="{D77661E9-0022-A74C-857E-AF531CFB218D}" type="datetimeFigureOut">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DDBA99AB-7BF8-7E4D-B51B-F48531095A4A}" type="slidenum">
              <a:rPr kumimoji="1" lang="zh-CN" altLang="en-US" smtClean="0"/>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p:txBody>
          <a:bodyPr vert="eaVert"/>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D77661E9-0022-A74C-857E-AF531CFB218D}" type="datetimeFigureOut">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DDBA99AB-7BF8-7E4D-B51B-F48531095A4A}" type="slidenum">
              <a:rPr kumimoji="1" lang="zh-CN" altLang="en-US" smtClean="0"/>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a:xfrm>
            <a:off x="457200" y="274638"/>
            <a:ext cx="6019800" cy="5851525"/>
          </a:xfrm>
        </p:spPr>
        <p:txBody>
          <a:bodyPr vert="eaVert"/>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D77661E9-0022-A74C-857E-AF531CFB218D}" type="datetimeFigureOut">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DDBA99AB-7BF8-7E4D-B51B-F48531095A4A}" type="slidenum">
              <a:rPr kumimoji="1" lang="zh-CN" altLang="en-US" smtClean="0"/>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p:txBody>
          <a:body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D77661E9-0022-A74C-857E-AF531CFB218D}" type="datetimeFigureOut">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DDBA99AB-7BF8-7E4D-B51B-F48531095A4A}" type="slidenum">
              <a:rPr kumimoji="1" lang="zh-CN" altLang="en-US" smtClean="0"/>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zh-CN" altLang="en-US" smtClean="0"/>
              <a:t>单击此处编辑母版文本样式</a:t>
            </a:r>
            <a:endParaRPr kumimoji="1" lang="zh-CN" altLang="en-US" smtClean="0"/>
          </a:p>
        </p:txBody>
      </p:sp>
      <p:sp>
        <p:nvSpPr>
          <p:cNvPr id="4" name="日期占位符 3"/>
          <p:cNvSpPr>
            <a:spLocks noGrp="1"/>
          </p:cNvSpPr>
          <p:nvPr>
            <p:ph type="dt" sz="half" idx="10"/>
          </p:nvPr>
        </p:nvSpPr>
        <p:spPr/>
        <p:txBody>
          <a:bodyPr/>
          <a:lstStyle/>
          <a:p>
            <a:fld id="{D77661E9-0022-A74C-857E-AF531CFB218D}" type="datetimeFigureOut">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DDBA99AB-7BF8-7E4D-B51B-F48531095A4A}" type="slidenum">
              <a:rPr kumimoji="1" lang="zh-CN" altLang="en-US" smtClean="0"/>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5" name="日期占位符 4"/>
          <p:cNvSpPr>
            <a:spLocks noGrp="1"/>
          </p:cNvSpPr>
          <p:nvPr>
            <p:ph type="dt" sz="half" idx="10"/>
          </p:nvPr>
        </p:nvSpPr>
        <p:spPr/>
        <p:txBody>
          <a:bodyPr/>
          <a:lstStyle/>
          <a:p>
            <a:fld id="{D77661E9-0022-A74C-857E-AF531CFB218D}" type="datetimeFigureOut">
              <a:rPr kumimoji="1" lang="zh-CN" altLang="en-US" smtClean="0"/>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DDBA99AB-7BF8-7E4D-B51B-F48531095A4A}" type="slidenum">
              <a:rPr kumimoji="1" lang="zh-CN" altLang="en-US" smtClean="0"/>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smtClean="0"/>
              <a:t>单击此处编辑母版文本样式</a:t>
            </a:r>
            <a:endParaRPr kumimoji="1"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smtClean="0"/>
              <a:t>单击此处编辑母版文本样式</a:t>
            </a:r>
            <a:endParaRPr kumimoji="1"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7" name="日期占位符 6"/>
          <p:cNvSpPr>
            <a:spLocks noGrp="1"/>
          </p:cNvSpPr>
          <p:nvPr>
            <p:ph type="dt" sz="half" idx="10"/>
          </p:nvPr>
        </p:nvSpPr>
        <p:spPr/>
        <p:txBody>
          <a:bodyPr/>
          <a:lstStyle/>
          <a:p>
            <a:fld id="{D77661E9-0022-A74C-857E-AF531CFB218D}" type="datetimeFigureOut">
              <a:rPr kumimoji="1" lang="zh-CN" altLang="en-US" smtClean="0"/>
            </a:fld>
            <a:endParaRPr kumimoji="1" lang="zh-CN" altLang="en-US"/>
          </a:p>
        </p:txBody>
      </p:sp>
      <p:sp>
        <p:nvSpPr>
          <p:cNvPr id="8" name="页脚占位符 7"/>
          <p:cNvSpPr>
            <a:spLocks noGrp="1"/>
          </p:cNvSpPr>
          <p:nvPr>
            <p:ph type="ftr" sz="quarter" idx="11"/>
          </p:nvPr>
        </p:nvSpPr>
        <p:spPr/>
        <p:txBody>
          <a:bodyPr/>
          <a:lstStyle/>
          <a:p>
            <a:endParaRPr kumimoji="1" lang="zh-CN" altLang="en-US"/>
          </a:p>
        </p:txBody>
      </p:sp>
      <p:sp>
        <p:nvSpPr>
          <p:cNvPr id="9" name="幻灯片编号占位符 8"/>
          <p:cNvSpPr>
            <a:spLocks noGrp="1"/>
          </p:cNvSpPr>
          <p:nvPr>
            <p:ph type="sldNum" sz="quarter" idx="12"/>
          </p:nvPr>
        </p:nvSpPr>
        <p:spPr/>
        <p:txBody>
          <a:bodyPr/>
          <a:lstStyle/>
          <a:p>
            <a:fld id="{DDBA99AB-7BF8-7E4D-B51B-F48531095A4A}" type="slidenum">
              <a:rPr kumimoji="1" lang="zh-CN" altLang="en-US" smtClean="0"/>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日期占位符 2"/>
          <p:cNvSpPr>
            <a:spLocks noGrp="1"/>
          </p:cNvSpPr>
          <p:nvPr>
            <p:ph type="dt" sz="half" idx="10"/>
          </p:nvPr>
        </p:nvSpPr>
        <p:spPr/>
        <p:txBody>
          <a:bodyPr/>
          <a:lstStyle/>
          <a:p>
            <a:fld id="{D77661E9-0022-A74C-857E-AF531CFB218D}" type="datetimeFigureOut">
              <a:rPr kumimoji="1" lang="zh-CN" altLang="en-US" smtClean="0"/>
            </a:fld>
            <a:endParaRPr kumimoji="1" lang="zh-CN" altLang="en-US"/>
          </a:p>
        </p:txBody>
      </p:sp>
      <p:sp>
        <p:nvSpPr>
          <p:cNvPr id="4" name="页脚占位符 3"/>
          <p:cNvSpPr>
            <a:spLocks noGrp="1"/>
          </p:cNvSpPr>
          <p:nvPr>
            <p:ph type="ftr" sz="quarter" idx="11"/>
          </p:nvPr>
        </p:nvSpPr>
        <p:spPr/>
        <p:txBody>
          <a:bodyPr/>
          <a:lstStyle/>
          <a:p>
            <a:endParaRPr kumimoji="1" lang="zh-CN" altLang="en-US"/>
          </a:p>
        </p:txBody>
      </p:sp>
      <p:sp>
        <p:nvSpPr>
          <p:cNvPr id="5" name="幻灯片编号占位符 4"/>
          <p:cNvSpPr>
            <a:spLocks noGrp="1"/>
          </p:cNvSpPr>
          <p:nvPr>
            <p:ph type="sldNum" sz="quarter" idx="12"/>
          </p:nvPr>
        </p:nvSpPr>
        <p:spPr/>
        <p:txBody>
          <a:bodyPr/>
          <a:lstStyle/>
          <a:p>
            <a:fld id="{DDBA99AB-7BF8-7E4D-B51B-F48531095A4A}" type="slidenum">
              <a:rPr kumimoji="1" lang="zh-CN" altLang="en-US" smtClean="0"/>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77661E9-0022-A74C-857E-AF531CFB218D}" type="datetimeFigureOut">
              <a:rPr kumimoji="1" lang="zh-CN" altLang="en-US" smtClean="0"/>
            </a:fld>
            <a:endParaRPr kumimoji="1" lang="zh-CN" altLang="en-US"/>
          </a:p>
        </p:txBody>
      </p:sp>
      <p:sp>
        <p:nvSpPr>
          <p:cNvPr id="3" name="页脚占位符 2"/>
          <p:cNvSpPr>
            <a:spLocks noGrp="1"/>
          </p:cNvSpPr>
          <p:nvPr>
            <p:ph type="ftr" sz="quarter" idx="11"/>
          </p:nvPr>
        </p:nvSpPr>
        <p:spPr/>
        <p:txBody>
          <a:bodyPr/>
          <a:lstStyle/>
          <a:p>
            <a:endParaRPr kumimoji="1" lang="zh-CN" altLang="en-US"/>
          </a:p>
        </p:txBody>
      </p:sp>
      <p:sp>
        <p:nvSpPr>
          <p:cNvPr id="4" name="幻灯片编号占位符 3"/>
          <p:cNvSpPr>
            <a:spLocks noGrp="1"/>
          </p:cNvSpPr>
          <p:nvPr>
            <p:ph type="sldNum" sz="quarter" idx="12"/>
          </p:nvPr>
        </p:nvSpPr>
        <p:spPr/>
        <p:txBody>
          <a:bodyPr/>
          <a:lstStyle/>
          <a:p>
            <a:fld id="{DDBA99AB-7BF8-7E4D-B51B-F48531095A4A}" type="slidenum">
              <a:rPr kumimoji="1" lang="zh-CN" altLang="en-US" smtClean="0"/>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zh-CN" altLang="en-US" smtClean="0"/>
              <a:t>单击此处编辑母版文本样式</a:t>
            </a:r>
            <a:endParaRPr kumimoji="1" lang="zh-CN" altLang="en-US" smtClean="0"/>
          </a:p>
        </p:txBody>
      </p:sp>
      <p:sp>
        <p:nvSpPr>
          <p:cNvPr id="5" name="日期占位符 4"/>
          <p:cNvSpPr>
            <a:spLocks noGrp="1"/>
          </p:cNvSpPr>
          <p:nvPr>
            <p:ph type="dt" sz="half" idx="10"/>
          </p:nvPr>
        </p:nvSpPr>
        <p:spPr/>
        <p:txBody>
          <a:bodyPr/>
          <a:lstStyle/>
          <a:p>
            <a:fld id="{D77661E9-0022-A74C-857E-AF531CFB218D}" type="datetimeFigureOut">
              <a:rPr kumimoji="1" lang="zh-CN" altLang="en-US" smtClean="0"/>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DDBA99AB-7BF8-7E4D-B51B-F48531095A4A}" type="slidenum">
              <a:rPr kumimoji="1" lang="zh-CN" altLang="en-US" smtClean="0"/>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kumimoji="1" lang="zh-CN" altLang="en-US" smtClean="0"/>
              <a:t>单击此处编辑母版标题样式</a:t>
            </a:r>
            <a:endParaRPr kumimoji="1"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zh-CN" altLang="en-US" smtClean="0"/>
              <a:t>单击此处编辑母版文本样式</a:t>
            </a:r>
            <a:endParaRPr kumimoji="1" lang="zh-CN" altLang="en-US" smtClean="0"/>
          </a:p>
        </p:txBody>
      </p:sp>
      <p:sp>
        <p:nvSpPr>
          <p:cNvPr id="5" name="日期占位符 4"/>
          <p:cNvSpPr>
            <a:spLocks noGrp="1"/>
          </p:cNvSpPr>
          <p:nvPr>
            <p:ph type="dt" sz="half" idx="10"/>
          </p:nvPr>
        </p:nvSpPr>
        <p:spPr/>
        <p:txBody>
          <a:bodyPr/>
          <a:lstStyle/>
          <a:p>
            <a:fld id="{D77661E9-0022-A74C-857E-AF531CFB218D}" type="datetimeFigureOut">
              <a:rPr kumimoji="1" lang="zh-CN" altLang="en-US" smtClean="0"/>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DDBA99AB-7BF8-7E4D-B51B-F48531095A4A}" type="slidenum">
              <a:rPr kumimoji="1" lang="zh-CN" altLang="en-US" smtClean="0"/>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7661E9-0022-A74C-857E-AF531CFB218D}" type="datetimeFigureOut">
              <a:rPr kumimoji="1" lang="zh-CN" altLang="en-US" smtClean="0"/>
            </a:fld>
            <a:endParaRPr kumimoji="1"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幻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BA99AB-7BF8-7E4D-B51B-F48531095A4A}"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2D91"/>
        </a:solidFill>
        <a:effectLst/>
      </p:bgPr>
    </p:bg>
    <p:spTree>
      <p:nvGrpSpPr>
        <p:cNvPr id="1" name=""/>
        <p:cNvGrpSpPr/>
        <p:nvPr/>
      </p:nvGrpSpPr>
      <p:grpSpPr>
        <a:xfrm>
          <a:off x="0" y="0"/>
          <a:ext cx="0" cy="0"/>
          <a:chOff x="0" y="0"/>
          <a:chExt cx="0" cy="0"/>
        </a:xfrm>
      </p:grpSpPr>
      <p:sp>
        <p:nvSpPr>
          <p:cNvPr id="9" name="矩形 8"/>
          <p:cNvSpPr/>
          <p:nvPr/>
        </p:nvSpPr>
        <p:spPr>
          <a:xfrm>
            <a:off x="409664" y="3877226"/>
            <a:ext cx="109243" cy="137911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11" name="文本框 10"/>
          <p:cNvSpPr txBox="1"/>
          <p:nvPr/>
        </p:nvSpPr>
        <p:spPr>
          <a:xfrm>
            <a:off x="682770" y="3851209"/>
            <a:ext cx="2101850" cy="460375"/>
          </a:xfrm>
          <a:prstGeom prst="rect">
            <a:avLst/>
          </a:prstGeom>
          <a:noFill/>
        </p:spPr>
        <p:txBody>
          <a:bodyPr wrap="none" rtlCol="0">
            <a:spAutoFit/>
          </a:bodyPr>
          <a:lstStyle/>
          <a:p>
            <a:r>
              <a:rPr kumimoji="1" lang="zh-CN" altLang="en-US" sz="2400" dirty="0" smtClean="0">
                <a:solidFill>
                  <a:srgbClr val="FFFFFF"/>
                </a:solidFill>
                <a:latin typeface="微软雅黑" panose="020B0503020204020204" charset="-122"/>
                <a:ea typeface="微软雅黑" panose="020B0503020204020204" charset="-122"/>
              </a:rPr>
              <a:t>演示文件标题 </a:t>
            </a:r>
            <a:endParaRPr kumimoji="1" lang="zh-CN" altLang="en-US" sz="2400" dirty="0">
              <a:solidFill>
                <a:srgbClr val="FFFFFF"/>
              </a:solidFill>
              <a:latin typeface="微软雅黑" panose="020B0503020204020204" charset="-122"/>
              <a:ea typeface="微软雅黑" panose="020B0503020204020204" charset="-122"/>
            </a:endParaRPr>
          </a:p>
        </p:txBody>
      </p:sp>
      <p:sp>
        <p:nvSpPr>
          <p:cNvPr id="12" name="文本框 11"/>
          <p:cNvSpPr txBox="1"/>
          <p:nvPr/>
        </p:nvSpPr>
        <p:spPr>
          <a:xfrm>
            <a:off x="696428" y="4271909"/>
            <a:ext cx="1786890" cy="368300"/>
          </a:xfrm>
          <a:prstGeom prst="rect">
            <a:avLst/>
          </a:prstGeom>
          <a:noFill/>
        </p:spPr>
        <p:txBody>
          <a:bodyPr wrap="none" rtlCol="0">
            <a:spAutoFit/>
          </a:bodyPr>
          <a:lstStyle/>
          <a:p>
            <a:r>
              <a:rPr kumimoji="1" lang="en-US" altLang="zh-CN" dirty="0" smtClean="0">
                <a:solidFill>
                  <a:srgbClr val="FFFFFF"/>
                </a:solidFill>
              </a:rPr>
              <a:t>Presentation title</a:t>
            </a:r>
            <a:endParaRPr kumimoji="1" lang="en-US" altLang="zh-CN" dirty="0" smtClean="0">
              <a:solidFill>
                <a:srgbClr val="FFFFFF"/>
              </a:solidFill>
            </a:endParaRPr>
          </a:p>
        </p:txBody>
      </p:sp>
      <p:sp>
        <p:nvSpPr>
          <p:cNvPr id="13" name="文本框 12"/>
          <p:cNvSpPr txBox="1"/>
          <p:nvPr/>
        </p:nvSpPr>
        <p:spPr>
          <a:xfrm>
            <a:off x="714751" y="4914321"/>
            <a:ext cx="3815715" cy="368300"/>
          </a:xfrm>
          <a:prstGeom prst="rect">
            <a:avLst/>
          </a:prstGeom>
          <a:noFill/>
        </p:spPr>
        <p:txBody>
          <a:bodyPr wrap="none" rtlCol="0">
            <a:spAutoFit/>
          </a:bodyPr>
          <a:lstStyle/>
          <a:p>
            <a:r>
              <a:rPr kumimoji="1" lang="en-US" altLang="zh-CN" dirty="0" smtClean="0">
                <a:solidFill>
                  <a:srgbClr val="FFFFFF"/>
                </a:solidFill>
              </a:rPr>
              <a:t>YAU MATHEMATICAL SCIENCES CENTER</a:t>
            </a:r>
            <a:endParaRPr kumimoji="1" lang="zh-CN" altLang="en-US" dirty="0">
              <a:solidFill>
                <a:srgbClr val="FFFFFF"/>
              </a:solidFill>
            </a:endParaRPr>
          </a:p>
        </p:txBody>
      </p:sp>
      <p:pic>
        <p:nvPicPr>
          <p:cNvPr id="4" name="图片 3" descr="模板用-01"/>
          <p:cNvPicPr>
            <a:picLocks noChangeAspect="1"/>
          </p:cNvPicPr>
          <p:nvPr/>
        </p:nvPicPr>
        <p:blipFill>
          <a:blip r:embed="rId1"/>
          <a:srcRect l="54452" t="44312" r="19868" b="42387"/>
          <a:stretch>
            <a:fillRect/>
          </a:stretch>
        </p:blipFill>
        <p:spPr>
          <a:xfrm>
            <a:off x="320040" y="5902960"/>
            <a:ext cx="1575435" cy="577215"/>
          </a:xfrm>
          <a:prstGeom prst="rect">
            <a:avLst/>
          </a:prstGeom>
        </p:spPr>
      </p:pic>
      <p:pic>
        <p:nvPicPr>
          <p:cNvPr id="6" name="图片 5" descr="模板用-01"/>
          <p:cNvPicPr>
            <a:picLocks noChangeAspect="1"/>
          </p:cNvPicPr>
          <p:nvPr/>
        </p:nvPicPr>
        <p:blipFill>
          <a:blip r:embed="rId2"/>
          <a:srcRect l="66753" t="14571" r="4943" b="45143"/>
          <a:stretch>
            <a:fillRect/>
          </a:stretch>
        </p:blipFill>
        <p:spPr>
          <a:xfrm>
            <a:off x="5320665" y="-3175"/>
            <a:ext cx="3829050" cy="38544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43" name="组合 42"/>
          <p:cNvGrpSpPr/>
          <p:nvPr/>
        </p:nvGrpSpPr>
        <p:grpSpPr>
          <a:xfrm>
            <a:off x="4445" y="6454775"/>
            <a:ext cx="9119870" cy="264795"/>
            <a:chOff x="7" y="10165"/>
            <a:chExt cx="14362" cy="417"/>
          </a:xfrm>
        </p:grpSpPr>
        <p:cxnSp>
          <p:nvCxnSpPr>
            <p:cNvPr id="19" name="直接连接符 18"/>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sp>
          <p:nvSpPr>
            <p:cNvPr id="23" name="文本框 22"/>
            <p:cNvSpPr txBox="1"/>
            <p:nvPr/>
          </p:nvSpPr>
          <p:spPr>
            <a:xfrm>
              <a:off x="11494" y="10245"/>
              <a:ext cx="2875" cy="337"/>
            </a:xfrm>
            <a:prstGeom prst="rect">
              <a:avLst/>
            </a:prstGeom>
            <a:noFill/>
          </p:spPr>
          <p:txBody>
            <a:bodyPr wrap="none" rtlCol="0">
              <a:spAutoFit/>
            </a:bodyPr>
            <a:p>
              <a:r>
                <a:rPr kumimoji="1" lang="en-US" altLang="zh-CN" sz="800" dirty="0" smtClean="0">
                  <a:solidFill>
                    <a:schemeClr val="bg1">
                      <a:lumMod val="75000"/>
                    </a:schemeClr>
                  </a:solidFill>
                </a:rPr>
                <a:t>YAU MATHEMATICAL SCIENCES CENTER</a:t>
              </a:r>
              <a:endParaRPr kumimoji="1" lang="en-US" altLang="zh-CN" sz="800" dirty="0" smtClean="0">
                <a:solidFill>
                  <a:schemeClr val="bg1">
                    <a:lumMod val="75000"/>
                  </a:schemeClr>
                </a:solidFill>
              </a:endParaRPr>
            </a:p>
          </p:txBody>
        </p:sp>
      </p:grpSp>
      <p:grpSp>
        <p:nvGrpSpPr>
          <p:cNvPr id="2" name="组合 1"/>
          <p:cNvGrpSpPr/>
          <p:nvPr/>
        </p:nvGrpSpPr>
        <p:grpSpPr>
          <a:xfrm>
            <a:off x="12700" y="2607310"/>
            <a:ext cx="8782050" cy="1943100"/>
            <a:chOff x="20" y="4106"/>
            <a:chExt cx="13830" cy="3060"/>
          </a:xfrm>
        </p:grpSpPr>
        <p:grpSp>
          <p:nvGrpSpPr>
            <p:cNvPr id="9" name="组合 8"/>
            <p:cNvGrpSpPr/>
            <p:nvPr/>
          </p:nvGrpSpPr>
          <p:grpSpPr>
            <a:xfrm>
              <a:off x="20" y="4106"/>
              <a:ext cx="13830" cy="3060"/>
              <a:chOff x="20" y="4106"/>
              <a:chExt cx="13830" cy="3060"/>
            </a:xfrm>
          </p:grpSpPr>
          <p:grpSp>
            <p:nvGrpSpPr>
              <p:cNvPr id="42" name="组合 41"/>
              <p:cNvGrpSpPr/>
              <p:nvPr/>
            </p:nvGrpSpPr>
            <p:grpSpPr>
              <a:xfrm>
                <a:off x="20" y="4106"/>
                <a:ext cx="13830" cy="3060"/>
                <a:chOff x="8" y="-1190"/>
                <a:chExt cx="13830" cy="2752"/>
              </a:xfrm>
            </p:grpSpPr>
            <p:sp>
              <p:nvSpPr>
                <p:cNvPr id="10" name=" 9"/>
                <p:cNvSpPr/>
                <p:nvPr/>
              </p:nvSpPr>
              <p:spPr>
                <a:xfrm>
                  <a:off x="8" y="493"/>
                  <a:ext cx="13830" cy="106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1" name="矩形 10"/>
                <p:cNvSpPr/>
                <p:nvPr/>
              </p:nvSpPr>
              <p:spPr>
                <a:xfrm rot="16200000">
                  <a:off x="2147" y="-3329"/>
                  <a:ext cx="2316" cy="659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grpSp>
              <p:nvGrpSpPr>
                <p:cNvPr id="14" name="组合 13"/>
                <p:cNvGrpSpPr/>
                <p:nvPr/>
              </p:nvGrpSpPr>
              <p:grpSpPr>
                <a:xfrm rot="16200000">
                  <a:off x="866" y="-1661"/>
                  <a:ext cx="2320" cy="3391"/>
                  <a:chOff x="457" y="-33"/>
                  <a:chExt cx="4673" cy="6820"/>
                </a:xfrm>
              </p:grpSpPr>
              <p:pic>
                <p:nvPicPr>
                  <p:cNvPr id="16" name="图片 15" descr="模板用-01"/>
                  <p:cNvPicPr>
                    <a:picLocks noChangeAspect="1"/>
                  </p:cNvPicPr>
                  <p:nvPr/>
                </p:nvPicPr>
                <p:blipFill>
                  <a:blip r:embed="rId1"/>
                  <a:srcRect l="54452" t="44312" r="37578" b="42387"/>
                  <a:stretch>
                    <a:fillRect/>
                  </a:stretch>
                </p:blipFill>
                <p:spPr>
                  <a:xfrm rot="5400000">
                    <a:off x="655" y="-231"/>
                    <a:ext cx="4276" cy="4673"/>
                  </a:xfrm>
                  <a:prstGeom prst="rect">
                    <a:avLst/>
                  </a:prstGeom>
                </p:spPr>
              </p:pic>
              <p:pic>
                <p:nvPicPr>
                  <p:cNvPr id="17" name="图片 16" descr="模板用-01"/>
                  <p:cNvPicPr>
                    <a:picLocks noChangeAspect="1"/>
                  </p:cNvPicPr>
                  <p:nvPr/>
                </p:nvPicPr>
                <p:blipFill>
                  <a:blip r:embed="rId1"/>
                  <a:srcRect l="27977" t="61731" r="61134" b="17762"/>
                  <a:stretch>
                    <a:fillRect/>
                  </a:stretch>
                </p:blipFill>
                <p:spPr>
                  <a:xfrm rot="5400000">
                    <a:off x="1509" y="4067"/>
                    <a:ext cx="2542" cy="2897"/>
                  </a:xfrm>
                  <a:prstGeom prst="rect">
                    <a:avLst/>
                  </a:prstGeom>
                </p:spPr>
              </p:pic>
            </p:grpSp>
          </p:grpSp>
          <p:sp>
            <p:nvSpPr>
              <p:cNvPr id="32" name="文本框 31"/>
              <p:cNvSpPr txBox="1"/>
              <p:nvPr/>
            </p:nvSpPr>
            <p:spPr>
              <a:xfrm>
                <a:off x="8305" y="6134"/>
                <a:ext cx="2922" cy="871"/>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sz="2000" b="1" dirty="0">
                    <a:solidFill>
                      <a:srgbClr val="662D91"/>
                    </a:solidFill>
                    <a:latin typeface="微软雅黑" panose="020B0503020204020204" charset="-122"/>
                    <a:ea typeface="微软雅黑" panose="020B0503020204020204" charset="-122"/>
                    <a:sym typeface="+mn-ea"/>
                  </a:rPr>
                  <a:t>TEXT HERE</a:t>
                </a:r>
                <a:endParaRPr kumimoji="1" lang="en-US" altLang="zh-CN" sz="2000" b="1" dirty="0">
                  <a:solidFill>
                    <a:srgbClr val="662D91"/>
                  </a:solidFill>
                  <a:latin typeface="微软雅黑" panose="020B0503020204020204" charset="-122"/>
                  <a:ea typeface="微软雅黑" panose="020B0503020204020204" charset="-122"/>
                  <a:sym typeface="+mn-ea"/>
                </a:endParaRPr>
              </a:p>
            </p:txBody>
          </p:sp>
        </p:grpSp>
        <p:pic>
          <p:nvPicPr>
            <p:cNvPr id="18" name="图片 17" descr="模板用-01"/>
            <p:cNvPicPr>
              <a:picLocks noChangeAspect="1"/>
            </p:cNvPicPr>
            <p:nvPr/>
          </p:nvPicPr>
          <p:blipFill>
            <a:blip r:embed="rId1"/>
            <a:srcRect l="27977" t="61731" r="61134" b="17762"/>
            <a:stretch>
              <a:fillRect/>
            </a:stretch>
          </p:blipFill>
          <p:spPr>
            <a:xfrm rot="21600000">
              <a:off x="3902" y="4675"/>
              <a:ext cx="1264" cy="1599"/>
            </a:xfrm>
            <a:prstGeom prst="rect">
              <a:avLst/>
            </a:prstGeom>
          </p:spPr>
        </p:pic>
        <p:pic>
          <p:nvPicPr>
            <p:cNvPr id="20" name="图片 19" descr="模板用-01"/>
            <p:cNvPicPr>
              <a:picLocks noChangeAspect="1"/>
            </p:cNvPicPr>
            <p:nvPr/>
          </p:nvPicPr>
          <p:blipFill>
            <a:blip r:embed="rId1"/>
            <a:srcRect l="27977" t="61731" r="64321" b="17762"/>
            <a:stretch>
              <a:fillRect/>
            </a:stretch>
          </p:blipFill>
          <p:spPr>
            <a:xfrm rot="21600000">
              <a:off x="5350" y="4675"/>
              <a:ext cx="894" cy="1599"/>
            </a:xfrm>
            <a:prstGeom prst="rect">
              <a:avLst/>
            </a:prstGeom>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43" name="组合 42"/>
          <p:cNvGrpSpPr/>
          <p:nvPr/>
        </p:nvGrpSpPr>
        <p:grpSpPr>
          <a:xfrm>
            <a:off x="4445" y="6454775"/>
            <a:ext cx="9119870" cy="304165"/>
            <a:chOff x="7" y="10165"/>
            <a:chExt cx="14362" cy="479"/>
          </a:xfrm>
        </p:grpSpPr>
        <p:cxnSp>
          <p:nvCxnSpPr>
            <p:cNvPr id="27" name="直接连接符 26"/>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28" name="组合 27"/>
            <p:cNvGrpSpPr/>
            <p:nvPr/>
          </p:nvGrpSpPr>
          <p:grpSpPr>
            <a:xfrm>
              <a:off x="13485" y="10210"/>
              <a:ext cx="713" cy="434"/>
              <a:chOff x="10912" y="8036"/>
              <a:chExt cx="1032" cy="628"/>
            </a:xfrm>
          </p:grpSpPr>
          <p:sp>
            <p:nvSpPr>
              <p:cNvPr id="219"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9" name="文本框 28"/>
              <p:cNvSpPr txBox="1"/>
              <p:nvPr/>
            </p:nvSpPr>
            <p:spPr>
              <a:xfrm>
                <a:off x="10912" y="8036"/>
                <a:ext cx="1032" cy="628"/>
              </a:xfrm>
              <a:prstGeom prst="rect">
                <a:avLst/>
              </a:prstGeom>
              <a:noFill/>
            </p:spPr>
            <p:txBody>
              <a:bodyPr wrap="square" rtlCol="0">
                <a:spAutoFit/>
              </a:bodyPr>
              <a:p>
                <a:pPr>
                  <a:lnSpc>
                    <a:spcPct val="150000"/>
                  </a:lnSpc>
                </a:pPr>
                <a:r>
                  <a:rPr kumimoji="1" lang="en-US" altLang="zh-CN" sz="800" dirty="0">
                    <a:solidFill>
                      <a:schemeClr val="bg1"/>
                    </a:solidFill>
                    <a:latin typeface="微软雅黑" panose="020B0503020204020204" charset="-122"/>
                    <a:ea typeface="微软雅黑" panose="020B0503020204020204" charset="-122"/>
                  </a:rPr>
                  <a:t>07</a:t>
                </a:r>
                <a:endParaRPr kumimoji="1" lang="en-US" altLang="zh-CN" sz="800" dirty="0">
                  <a:solidFill>
                    <a:schemeClr val="bg1"/>
                  </a:solidFill>
                  <a:latin typeface="微软雅黑" panose="020B0503020204020204" charset="-122"/>
                  <a:ea typeface="微软雅黑" panose="020B0503020204020204" charset="-122"/>
                </a:endParaRPr>
              </a:p>
            </p:txBody>
          </p:sp>
        </p:grpSp>
        <p:sp>
          <p:nvSpPr>
            <p:cNvPr id="30" name="文本框 29"/>
            <p:cNvSpPr txBox="1"/>
            <p:nvPr/>
          </p:nvSpPr>
          <p:spPr>
            <a:xfrm>
              <a:off x="10634" y="10283"/>
              <a:ext cx="2875" cy="337"/>
            </a:xfrm>
            <a:prstGeom prst="rect">
              <a:avLst/>
            </a:prstGeom>
            <a:noFill/>
          </p:spPr>
          <p:txBody>
            <a:bodyPr wrap="none" rtlCol="0">
              <a:spAutoFit/>
            </a:bodyPr>
            <a:p>
              <a:r>
                <a:rPr kumimoji="1" lang="en-US" altLang="zh-CN" sz="800" dirty="0" smtClean="0">
                  <a:solidFill>
                    <a:schemeClr val="bg1">
                      <a:lumMod val="75000"/>
                    </a:schemeClr>
                  </a:solidFill>
                </a:rPr>
                <a:t>YAU MATHEMATICAL SCIENCES CENTER</a:t>
              </a:r>
              <a:endParaRPr kumimoji="1" lang="en-US" altLang="zh-CN" sz="800" dirty="0" smtClean="0">
                <a:solidFill>
                  <a:schemeClr val="bg1">
                    <a:lumMod val="75000"/>
                  </a:schemeClr>
                </a:solidFill>
              </a:endParaRPr>
            </a:p>
          </p:txBody>
        </p:sp>
      </p:grpSp>
      <p:grpSp>
        <p:nvGrpSpPr>
          <p:cNvPr id="48" name="组合 47"/>
          <p:cNvGrpSpPr/>
          <p:nvPr/>
        </p:nvGrpSpPr>
        <p:grpSpPr>
          <a:xfrm>
            <a:off x="1257708" y="1610995"/>
            <a:ext cx="6631532" cy="4294094"/>
            <a:chOff x="1621" y="2284"/>
            <a:chExt cx="11888" cy="7698"/>
          </a:xfrm>
        </p:grpSpPr>
        <p:cxnSp>
          <p:nvCxnSpPr>
            <p:cNvPr id="22" name="直接连接符 21"/>
            <p:cNvCxnSpPr/>
            <p:nvPr/>
          </p:nvCxnSpPr>
          <p:spPr>
            <a:xfrm>
              <a:off x="1621" y="5937"/>
              <a:ext cx="11272" cy="0"/>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33" name="直接连接符 32"/>
            <p:cNvCxnSpPr/>
            <p:nvPr/>
          </p:nvCxnSpPr>
          <p:spPr>
            <a:xfrm>
              <a:off x="7257" y="2284"/>
              <a:ext cx="0" cy="7698"/>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35" name="椭圆 34"/>
            <p:cNvSpPr/>
            <p:nvPr/>
          </p:nvSpPr>
          <p:spPr>
            <a:xfrm>
              <a:off x="6474" y="5157"/>
              <a:ext cx="1566" cy="1561"/>
            </a:xfrm>
            <a:prstGeom prst="ellipse">
              <a:avLst/>
            </a:prstGeom>
            <a:solidFill>
              <a:schemeClr val="bg1">
                <a:lumMod val="85000"/>
              </a:schemeClr>
            </a:solidFill>
            <a:ln>
              <a:solidFill>
                <a:schemeClr val="bg1">
                  <a:lumMod val="65000"/>
                </a:schemeClr>
              </a:solidFill>
            </a:ln>
            <a:effectLst/>
          </p:spPr>
          <p:style>
            <a:lnRef idx="1">
              <a:schemeClr val="dk1"/>
            </a:lnRef>
            <a:fillRef idx="2">
              <a:schemeClr val="dk1"/>
            </a:fillRef>
            <a:effectRef idx="1">
              <a:schemeClr val="dk1"/>
            </a:effectRef>
            <a:fontRef idx="minor">
              <a:schemeClr val="dk1"/>
            </a:fontRef>
          </p:style>
          <p:txBody>
            <a:bodyPr/>
            <a:p>
              <a:endParaRPr lang="zh-CN" altLang="en-US"/>
            </a:p>
          </p:txBody>
        </p:sp>
        <p:sp>
          <p:nvSpPr>
            <p:cNvPr id="38" name="文本框 37"/>
            <p:cNvSpPr txBox="1"/>
            <p:nvPr/>
          </p:nvSpPr>
          <p:spPr>
            <a:xfrm>
              <a:off x="6575" y="5524"/>
              <a:ext cx="1647" cy="82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600" b="1" dirty="0">
                  <a:solidFill>
                    <a:schemeClr val="tx1">
                      <a:lumMod val="65000"/>
                      <a:lumOff val="35000"/>
                    </a:schemeClr>
                  </a:solidFill>
                  <a:latin typeface="微软雅黑" panose="020B0503020204020204" charset="-122"/>
                  <a:ea typeface="微软雅黑" panose="020B0503020204020204" charset="-122"/>
                  <a:sym typeface="+mn-ea"/>
                </a:rPr>
                <a:t>SWOT</a:t>
              </a:r>
              <a:endParaRPr kumimoji="1" lang="en-US" altLang="zh-CN" sz="1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9" name="文本框 38"/>
            <p:cNvSpPr txBox="1"/>
            <p:nvPr/>
          </p:nvSpPr>
          <p:spPr>
            <a:xfrm>
              <a:off x="1805" y="2316"/>
              <a:ext cx="2617" cy="82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600" b="1" dirty="0">
                  <a:solidFill>
                    <a:schemeClr val="tx1">
                      <a:lumMod val="65000"/>
                      <a:lumOff val="35000"/>
                    </a:schemeClr>
                  </a:solidFill>
                  <a:latin typeface="微软雅黑" panose="020B0503020204020204" charset="-122"/>
                  <a:ea typeface="微软雅黑" panose="020B0503020204020204" charset="-122"/>
                  <a:sym typeface="+mn-ea"/>
                </a:rPr>
                <a:t>Strengths</a:t>
              </a:r>
              <a:endParaRPr kumimoji="1" lang="en-US" altLang="zh-CN" sz="1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0" name="文本框 39"/>
            <p:cNvSpPr txBox="1"/>
            <p:nvPr/>
          </p:nvSpPr>
          <p:spPr>
            <a:xfrm>
              <a:off x="10092" y="2284"/>
              <a:ext cx="2617" cy="82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600" b="1" dirty="0">
                  <a:solidFill>
                    <a:schemeClr val="tx1">
                      <a:lumMod val="65000"/>
                      <a:lumOff val="35000"/>
                    </a:schemeClr>
                  </a:solidFill>
                  <a:latin typeface="微软雅黑" panose="020B0503020204020204" charset="-122"/>
                  <a:ea typeface="微软雅黑" panose="020B0503020204020204" charset="-122"/>
                  <a:sym typeface="+mn-ea"/>
                </a:rPr>
                <a:t>Weaknesses</a:t>
              </a:r>
              <a:endParaRPr kumimoji="1" lang="en-US" altLang="zh-CN" sz="1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1" name="文本框 40"/>
            <p:cNvSpPr txBox="1"/>
            <p:nvPr/>
          </p:nvSpPr>
          <p:spPr>
            <a:xfrm>
              <a:off x="1892" y="9058"/>
              <a:ext cx="3372" cy="82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600" b="1" dirty="0">
                  <a:solidFill>
                    <a:schemeClr val="tx1">
                      <a:lumMod val="65000"/>
                      <a:lumOff val="35000"/>
                    </a:schemeClr>
                  </a:solidFill>
                  <a:latin typeface="微软雅黑" panose="020B0503020204020204" charset="-122"/>
                  <a:ea typeface="微软雅黑" panose="020B0503020204020204" charset="-122"/>
                  <a:sym typeface="+mn-ea"/>
                </a:rPr>
                <a:t>Opportunities</a:t>
              </a:r>
              <a:endParaRPr kumimoji="1" lang="en-US" altLang="zh-CN" sz="1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2" name="文本框 41"/>
            <p:cNvSpPr txBox="1"/>
            <p:nvPr/>
          </p:nvSpPr>
          <p:spPr>
            <a:xfrm>
              <a:off x="10892" y="9058"/>
              <a:ext cx="2617" cy="82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600" b="1" dirty="0">
                  <a:solidFill>
                    <a:schemeClr val="tx1">
                      <a:lumMod val="65000"/>
                      <a:lumOff val="35000"/>
                    </a:schemeClr>
                  </a:solidFill>
                  <a:latin typeface="微软雅黑" panose="020B0503020204020204" charset="-122"/>
                  <a:ea typeface="微软雅黑" panose="020B0503020204020204" charset="-122"/>
                  <a:sym typeface="+mn-ea"/>
                </a:rPr>
                <a:t>Threats</a:t>
              </a:r>
              <a:endParaRPr kumimoji="1" lang="en-US" altLang="zh-CN" sz="1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80" name="文本框 79"/>
            <p:cNvSpPr txBox="1"/>
            <p:nvPr/>
          </p:nvSpPr>
          <p:spPr>
            <a:xfrm>
              <a:off x="1806" y="3141"/>
              <a:ext cx="4668" cy="248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800" b="1"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5" name="文本框 44"/>
            <p:cNvSpPr txBox="1"/>
            <p:nvPr/>
          </p:nvSpPr>
          <p:spPr>
            <a:xfrm>
              <a:off x="8040" y="3141"/>
              <a:ext cx="4668" cy="248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800" b="1"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6" name="文本框 45"/>
            <p:cNvSpPr txBox="1"/>
            <p:nvPr/>
          </p:nvSpPr>
          <p:spPr>
            <a:xfrm>
              <a:off x="1806" y="6405"/>
              <a:ext cx="4668" cy="248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800" b="1"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7" name="文本框 46"/>
            <p:cNvSpPr txBox="1"/>
            <p:nvPr/>
          </p:nvSpPr>
          <p:spPr>
            <a:xfrm>
              <a:off x="8040" y="6405"/>
              <a:ext cx="4668" cy="248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800" b="1"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grpSp>
      <p:grpSp>
        <p:nvGrpSpPr>
          <p:cNvPr id="9" name="组合 8"/>
          <p:cNvGrpSpPr/>
          <p:nvPr/>
        </p:nvGrpSpPr>
        <p:grpSpPr>
          <a:xfrm>
            <a:off x="4445" y="292735"/>
            <a:ext cx="8782685" cy="706120"/>
            <a:chOff x="7" y="461"/>
            <a:chExt cx="13831" cy="1112"/>
          </a:xfrm>
        </p:grpSpPr>
        <p:grpSp>
          <p:nvGrpSpPr>
            <p:cNvPr id="10" name="组合 9"/>
            <p:cNvGrpSpPr/>
            <p:nvPr/>
          </p:nvGrpSpPr>
          <p:grpSpPr>
            <a:xfrm>
              <a:off x="7" y="461"/>
              <a:ext cx="13831" cy="1112"/>
              <a:chOff x="7" y="461"/>
              <a:chExt cx="13831" cy="1112"/>
            </a:xfrm>
          </p:grpSpPr>
          <p:sp>
            <p:nvSpPr>
              <p:cNvPr id="11"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2" name="矩形 11"/>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grpSp>
            <p:nvGrpSpPr>
              <p:cNvPr id="14" name="组合 13"/>
              <p:cNvGrpSpPr/>
              <p:nvPr/>
            </p:nvGrpSpPr>
            <p:grpSpPr>
              <a:xfrm rot="16200000">
                <a:off x="695" y="121"/>
                <a:ext cx="1063" cy="1743"/>
                <a:chOff x="-206" y="17"/>
                <a:chExt cx="2140" cy="3507"/>
              </a:xfrm>
            </p:grpSpPr>
            <p:pic>
              <p:nvPicPr>
                <p:cNvPr id="13" name="图片 12" descr="模板用-01"/>
                <p:cNvPicPr>
                  <a:picLocks noChangeAspect="1"/>
                </p:cNvPicPr>
                <p:nvPr/>
              </p:nvPicPr>
              <p:blipFill>
                <a:blip r:embed="rId1"/>
                <a:srcRect l="54452" t="44312" r="37578" b="42387"/>
                <a:stretch>
                  <a:fillRect/>
                </a:stretch>
              </p:blipFill>
              <p:spPr>
                <a:xfrm rot="5400000">
                  <a:off x="-39" y="-150"/>
                  <a:ext cx="1807" cy="2140"/>
                </a:xfrm>
                <a:prstGeom prst="rect">
                  <a:avLst/>
                </a:prstGeom>
              </p:spPr>
            </p:pic>
            <p:pic>
              <p:nvPicPr>
                <p:cNvPr id="15" name="图片 14" descr="模板用-01"/>
                <p:cNvPicPr>
                  <a:picLocks noChangeAspect="1"/>
                </p:cNvPicPr>
                <p:nvPr/>
              </p:nvPicPr>
              <p:blipFill>
                <a:blip r:embed="rId1"/>
                <a:srcRect l="27977" t="61731" r="61134" b="27584"/>
                <a:stretch>
                  <a:fillRect/>
                </a:stretch>
              </p:blipFill>
              <p:spPr>
                <a:xfrm rot="5400000">
                  <a:off x="30" y="2055"/>
                  <a:ext cx="1698" cy="1240"/>
                </a:xfrm>
                <a:prstGeom prst="rect">
                  <a:avLst/>
                </a:prstGeom>
              </p:spPr>
            </p:pic>
          </p:grpSp>
          <p:sp>
            <p:nvSpPr>
              <p:cNvPr id="16" name="文本框 15"/>
              <p:cNvSpPr txBox="1"/>
              <p:nvPr/>
            </p:nvSpPr>
            <p:spPr>
              <a:xfrm>
                <a:off x="10563" y="775"/>
                <a:ext cx="2922" cy="798"/>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b="1" dirty="0">
                    <a:solidFill>
                      <a:srgbClr val="662D91"/>
                    </a:solidFill>
                    <a:latin typeface="微软雅黑" panose="020B0503020204020204" charset="-122"/>
                    <a:ea typeface="微软雅黑" panose="020B0503020204020204" charset="-122"/>
                  </a:rPr>
                  <a:t>TEXT HERE</a:t>
                </a:r>
                <a:endParaRPr kumimoji="1" lang="en-US" altLang="zh-CN" b="1" dirty="0">
                  <a:solidFill>
                    <a:srgbClr val="662D91"/>
                  </a:solidFill>
                  <a:latin typeface="微软雅黑" panose="020B0503020204020204" charset="-122"/>
                  <a:ea typeface="微软雅黑" panose="020B0503020204020204" charset="-122"/>
                </a:endParaRPr>
              </a:p>
            </p:txBody>
          </p:sp>
        </p:grpSp>
        <p:grpSp>
          <p:nvGrpSpPr>
            <p:cNvPr id="17" name="组合 16"/>
            <p:cNvGrpSpPr/>
            <p:nvPr/>
          </p:nvGrpSpPr>
          <p:grpSpPr>
            <a:xfrm>
              <a:off x="2206" y="661"/>
              <a:ext cx="1795" cy="632"/>
              <a:chOff x="2206" y="661"/>
              <a:chExt cx="1795" cy="632"/>
            </a:xfrm>
          </p:grpSpPr>
          <p:pic>
            <p:nvPicPr>
              <p:cNvPr id="18" name="图片 17" descr="模板用-01"/>
              <p:cNvPicPr>
                <a:picLocks noChangeAspect="1"/>
              </p:cNvPicPr>
              <p:nvPr/>
            </p:nvPicPr>
            <p:blipFill>
              <a:blip r:embed="rId1"/>
              <a:srcRect l="27977" t="61731" r="61134" b="27584"/>
              <a:stretch>
                <a:fillRect/>
              </a:stretch>
            </p:blipFill>
            <p:spPr>
              <a:xfrm rot="21600000">
                <a:off x="2206" y="677"/>
                <a:ext cx="844" cy="616"/>
              </a:xfrm>
              <a:prstGeom prst="rect">
                <a:avLst/>
              </a:prstGeom>
            </p:spPr>
          </p:pic>
          <p:pic>
            <p:nvPicPr>
              <p:cNvPr id="20" name="图片 19" descr="模板用-01"/>
              <p:cNvPicPr>
                <a:picLocks noChangeAspect="1"/>
              </p:cNvPicPr>
              <p:nvPr/>
            </p:nvPicPr>
            <p:blipFill>
              <a:blip r:embed="rId1"/>
              <a:srcRect l="27977" t="61731" r="61134" b="27584"/>
              <a:stretch>
                <a:fillRect/>
              </a:stretch>
            </p:blipFill>
            <p:spPr>
              <a:xfrm rot="21600000">
                <a:off x="3157" y="661"/>
                <a:ext cx="844" cy="616"/>
              </a:xfrm>
              <a:prstGeom prst="rect">
                <a:avLst/>
              </a:prstGeom>
            </p:spPr>
          </p:pic>
        </p:gr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43" name="组合 42"/>
          <p:cNvGrpSpPr/>
          <p:nvPr/>
        </p:nvGrpSpPr>
        <p:grpSpPr>
          <a:xfrm>
            <a:off x="4445" y="6454775"/>
            <a:ext cx="9119870" cy="304165"/>
            <a:chOff x="7" y="10165"/>
            <a:chExt cx="14362" cy="479"/>
          </a:xfrm>
        </p:grpSpPr>
        <p:cxnSp>
          <p:nvCxnSpPr>
            <p:cNvPr id="27" name="直接连接符 26"/>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28" name="组合 27"/>
            <p:cNvGrpSpPr/>
            <p:nvPr/>
          </p:nvGrpSpPr>
          <p:grpSpPr>
            <a:xfrm>
              <a:off x="13485" y="10210"/>
              <a:ext cx="713" cy="434"/>
              <a:chOff x="10912" y="8036"/>
              <a:chExt cx="1032" cy="628"/>
            </a:xfrm>
          </p:grpSpPr>
          <p:sp>
            <p:nvSpPr>
              <p:cNvPr id="219"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9" name="文本框 28"/>
              <p:cNvSpPr txBox="1"/>
              <p:nvPr/>
            </p:nvSpPr>
            <p:spPr>
              <a:xfrm>
                <a:off x="10912" y="8036"/>
                <a:ext cx="1032" cy="628"/>
              </a:xfrm>
              <a:prstGeom prst="rect">
                <a:avLst/>
              </a:prstGeom>
              <a:noFill/>
            </p:spPr>
            <p:txBody>
              <a:bodyPr wrap="square" rtlCol="0">
                <a:spAutoFit/>
              </a:bodyPr>
              <a:p>
                <a:pPr>
                  <a:lnSpc>
                    <a:spcPct val="150000"/>
                  </a:lnSpc>
                </a:pPr>
                <a:r>
                  <a:rPr kumimoji="1" lang="en-US" altLang="zh-CN" sz="800" dirty="0">
                    <a:solidFill>
                      <a:schemeClr val="bg1"/>
                    </a:solidFill>
                    <a:latin typeface="微软雅黑" panose="020B0503020204020204" charset="-122"/>
                    <a:ea typeface="微软雅黑" panose="020B0503020204020204" charset="-122"/>
                  </a:rPr>
                  <a:t>08</a:t>
                </a:r>
                <a:endParaRPr kumimoji="1" lang="en-US" altLang="zh-CN" sz="800" dirty="0">
                  <a:solidFill>
                    <a:schemeClr val="bg1"/>
                  </a:solidFill>
                  <a:latin typeface="微软雅黑" panose="020B0503020204020204" charset="-122"/>
                  <a:ea typeface="微软雅黑" panose="020B0503020204020204" charset="-122"/>
                </a:endParaRPr>
              </a:p>
            </p:txBody>
          </p:sp>
        </p:grpSp>
        <p:sp>
          <p:nvSpPr>
            <p:cNvPr id="30" name="文本框 29"/>
            <p:cNvSpPr txBox="1"/>
            <p:nvPr/>
          </p:nvSpPr>
          <p:spPr>
            <a:xfrm>
              <a:off x="10634" y="10283"/>
              <a:ext cx="2875" cy="337"/>
            </a:xfrm>
            <a:prstGeom prst="rect">
              <a:avLst/>
            </a:prstGeom>
            <a:noFill/>
          </p:spPr>
          <p:txBody>
            <a:bodyPr wrap="none" rtlCol="0">
              <a:spAutoFit/>
            </a:bodyPr>
            <a:p>
              <a:r>
                <a:rPr kumimoji="1" lang="en-US" altLang="zh-CN" sz="800" dirty="0" smtClean="0">
                  <a:solidFill>
                    <a:schemeClr val="bg1">
                      <a:lumMod val="75000"/>
                    </a:schemeClr>
                  </a:solidFill>
                </a:rPr>
                <a:t>YAU MATHEMATICAL SCIENCES CENTER</a:t>
              </a:r>
              <a:endParaRPr kumimoji="1" lang="en-US" altLang="zh-CN" sz="800" dirty="0" smtClean="0">
                <a:solidFill>
                  <a:schemeClr val="bg1">
                    <a:lumMod val="75000"/>
                  </a:schemeClr>
                </a:solidFill>
              </a:endParaRPr>
            </a:p>
          </p:txBody>
        </p:sp>
      </p:grpSp>
      <p:cxnSp>
        <p:nvCxnSpPr>
          <p:cNvPr id="2" name="直接连接符 1"/>
          <p:cNvCxnSpPr/>
          <p:nvPr/>
        </p:nvCxnSpPr>
        <p:spPr>
          <a:xfrm>
            <a:off x="4968875" y="2179955"/>
            <a:ext cx="0" cy="2865755"/>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3" name="直接连接符 2"/>
          <p:cNvCxnSpPr/>
          <p:nvPr/>
        </p:nvCxnSpPr>
        <p:spPr>
          <a:xfrm>
            <a:off x="5647690" y="2179955"/>
            <a:ext cx="0" cy="2865755"/>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4" name="直接连接符 3"/>
          <p:cNvCxnSpPr/>
          <p:nvPr/>
        </p:nvCxnSpPr>
        <p:spPr>
          <a:xfrm>
            <a:off x="6298565" y="2179955"/>
            <a:ext cx="0" cy="2865755"/>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5" name="直接连接符 4"/>
          <p:cNvCxnSpPr/>
          <p:nvPr/>
        </p:nvCxnSpPr>
        <p:spPr>
          <a:xfrm>
            <a:off x="6972300" y="2179955"/>
            <a:ext cx="0" cy="2865755"/>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6" name="直接连接符 5"/>
          <p:cNvCxnSpPr/>
          <p:nvPr/>
        </p:nvCxnSpPr>
        <p:spPr>
          <a:xfrm>
            <a:off x="7610475" y="2179955"/>
            <a:ext cx="0" cy="2865755"/>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7" name="直接连接符 6"/>
          <p:cNvCxnSpPr/>
          <p:nvPr/>
        </p:nvCxnSpPr>
        <p:spPr>
          <a:xfrm>
            <a:off x="8235950" y="2179955"/>
            <a:ext cx="0" cy="2865755"/>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50" name="矩形 49"/>
          <p:cNvSpPr/>
          <p:nvPr/>
        </p:nvSpPr>
        <p:spPr>
          <a:xfrm>
            <a:off x="4953635" y="2244725"/>
            <a:ext cx="2995295" cy="285750"/>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8" name="矩形 7"/>
          <p:cNvSpPr/>
          <p:nvPr/>
        </p:nvSpPr>
        <p:spPr>
          <a:xfrm>
            <a:off x="4968875" y="2801620"/>
            <a:ext cx="2331085" cy="285750"/>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9" name="矩形 8"/>
          <p:cNvSpPr/>
          <p:nvPr/>
        </p:nvSpPr>
        <p:spPr>
          <a:xfrm>
            <a:off x="4968875" y="3360420"/>
            <a:ext cx="2002790" cy="285750"/>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10" name="矩形 9"/>
          <p:cNvSpPr/>
          <p:nvPr/>
        </p:nvSpPr>
        <p:spPr>
          <a:xfrm>
            <a:off x="4953635" y="3961130"/>
            <a:ext cx="1798955" cy="285750"/>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11" name="矩形 10"/>
          <p:cNvSpPr/>
          <p:nvPr/>
        </p:nvSpPr>
        <p:spPr>
          <a:xfrm>
            <a:off x="4968875" y="4536440"/>
            <a:ext cx="1329055" cy="285750"/>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cxnSp>
        <p:nvCxnSpPr>
          <p:cNvPr id="12" name="直接连接符 11"/>
          <p:cNvCxnSpPr/>
          <p:nvPr/>
        </p:nvCxnSpPr>
        <p:spPr>
          <a:xfrm>
            <a:off x="4089400" y="5045710"/>
            <a:ext cx="4539615" cy="0"/>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57" name="文本框 56"/>
          <p:cNvSpPr txBox="1"/>
          <p:nvPr/>
        </p:nvSpPr>
        <p:spPr>
          <a:xfrm>
            <a:off x="4089400" y="2244725"/>
            <a:ext cx="778510"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3" name="文本框 12"/>
          <p:cNvSpPr txBox="1"/>
          <p:nvPr/>
        </p:nvSpPr>
        <p:spPr>
          <a:xfrm>
            <a:off x="4089400" y="3971290"/>
            <a:ext cx="778510"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4" name="文本框 13"/>
          <p:cNvSpPr txBox="1"/>
          <p:nvPr/>
        </p:nvSpPr>
        <p:spPr>
          <a:xfrm>
            <a:off x="4089400" y="3365500"/>
            <a:ext cx="778510"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5" name="文本框 14"/>
          <p:cNvSpPr txBox="1"/>
          <p:nvPr/>
        </p:nvSpPr>
        <p:spPr>
          <a:xfrm>
            <a:off x="4089400" y="2801620"/>
            <a:ext cx="778510"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6" name="文本框 15"/>
          <p:cNvSpPr txBox="1"/>
          <p:nvPr/>
        </p:nvSpPr>
        <p:spPr>
          <a:xfrm>
            <a:off x="4089400" y="4546600"/>
            <a:ext cx="778510"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7" name="文本框 16"/>
          <p:cNvSpPr txBox="1"/>
          <p:nvPr/>
        </p:nvSpPr>
        <p:spPr>
          <a:xfrm>
            <a:off x="7508875" y="2254885"/>
            <a:ext cx="440055"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bg1"/>
                </a:solidFill>
                <a:latin typeface="微软雅黑" panose="020B0503020204020204" charset="-122"/>
                <a:ea typeface="微软雅黑" panose="020B0503020204020204" charset="-122"/>
                <a:sym typeface="+mn-ea"/>
              </a:rPr>
              <a:t>93%</a:t>
            </a:r>
            <a:endParaRPr kumimoji="1" lang="en-US" altLang="zh-CN" sz="800" b="1" dirty="0">
              <a:solidFill>
                <a:schemeClr val="bg1"/>
              </a:solidFill>
              <a:latin typeface="微软雅黑" panose="020B0503020204020204" charset="-122"/>
              <a:ea typeface="微软雅黑" panose="020B0503020204020204" charset="-122"/>
              <a:sym typeface="+mn-ea"/>
            </a:endParaRPr>
          </a:p>
        </p:txBody>
      </p:sp>
      <p:sp>
        <p:nvSpPr>
          <p:cNvPr id="19" name="文本框 18"/>
          <p:cNvSpPr txBox="1"/>
          <p:nvPr/>
        </p:nvSpPr>
        <p:spPr>
          <a:xfrm>
            <a:off x="4808220" y="5045710"/>
            <a:ext cx="440055"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0%</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4" name="文本框 33"/>
          <p:cNvSpPr txBox="1"/>
          <p:nvPr/>
        </p:nvSpPr>
        <p:spPr>
          <a:xfrm>
            <a:off x="5427980" y="5045710"/>
            <a:ext cx="440055"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20%</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6" name="文本框 35"/>
          <p:cNvSpPr txBox="1"/>
          <p:nvPr/>
        </p:nvSpPr>
        <p:spPr>
          <a:xfrm>
            <a:off x="6078855" y="5045710"/>
            <a:ext cx="440055"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40%</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7" name="文本框 36"/>
          <p:cNvSpPr txBox="1"/>
          <p:nvPr/>
        </p:nvSpPr>
        <p:spPr>
          <a:xfrm>
            <a:off x="6802755" y="5045710"/>
            <a:ext cx="440055"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60%</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4" name="文本框 43"/>
          <p:cNvSpPr txBox="1"/>
          <p:nvPr/>
        </p:nvSpPr>
        <p:spPr>
          <a:xfrm>
            <a:off x="7445375" y="5045710"/>
            <a:ext cx="440055"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80%</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9" name="文本框 48"/>
          <p:cNvSpPr txBox="1"/>
          <p:nvPr/>
        </p:nvSpPr>
        <p:spPr>
          <a:xfrm>
            <a:off x="8072755" y="5045710"/>
            <a:ext cx="490220"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100%</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51" name="文本框 50"/>
          <p:cNvSpPr txBox="1"/>
          <p:nvPr/>
        </p:nvSpPr>
        <p:spPr>
          <a:xfrm>
            <a:off x="6859905" y="2811780"/>
            <a:ext cx="440055"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bg1"/>
                </a:solidFill>
                <a:latin typeface="微软雅黑" panose="020B0503020204020204" charset="-122"/>
                <a:ea typeface="微软雅黑" panose="020B0503020204020204" charset="-122"/>
                <a:sym typeface="+mn-ea"/>
              </a:rPr>
              <a:t>70%</a:t>
            </a:r>
            <a:endParaRPr kumimoji="1" lang="en-US" altLang="zh-CN" sz="800" b="1" dirty="0">
              <a:solidFill>
                <a:schemeClr val="bg1"/>
              </a:solidFill>
              <a:latin typeface="微软雅黑" panose="020B0503020204020204" charset="-122"/>
              <a:ea typeface="微软雅黑" panose="020B0503020204020204" charset="-122"/>
              <a:sym typeface="+mn-ea"/>
            </a:endParaRPr>
          </a:p>
        </p:txBody>
      </p:sp>
      <p:sp>
        <p:nvSpPr>
          <p:cNvPr id="52" name="文本框 51"/>
          <p:cNvSpPr txBox="1"/>
          <p:nvPr/>
        </p:nvSpPr>
        <p:spPr>
          <a:xfrm>
            <a:off x="6518910" y="3370580"/>
            <a:ext cx="440055"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bg1"/>
                </a:solidFill>
                <a:latin typeface="微软雅黑" panose="020B0503020204020204" charset="-122"/>
                <a:ea typeface="微软雅黑" panose="020B0503020204020204" charset="-122"/>
                <a:sym typeface="+mn-ea"/>
              </a:rPr>
              <a:t>59%</a:t>
            </a:r>
            <a:endParaRPr kumimoji="1" lang="en-US" altLang="zh-CN" sz="800" b="1" dirty="0">
              <a:solidFill>
                <a:schemeClr val="bg1"/>
              </a:solidFill>
              <a:latin typeface="微软雅黑" panose="020B0503020204020204" charset="-122"/>
              <a:ea typeface="微软雅黑" panose="020B0503020204020204" charset="-122"/>
              <a:sym typeface="+mn-ea"/>
            </a:endParaRPr>
          </a:p>
        </p:txBody>
      </p:sp>
      <p:sp>
        <p:nvSpPr>
          <p:cNvPr id="53" name="文本框 52"/>
          <p:cNvSpPr txBox="1"/>
          <p:nvPr/>
        </p:nvSpPr>
        <p:spPr>
          <a:xfrm>
            <a:off x="6298565" y="3971290"/>
            <a:ext cx="440055"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bg1"/>
                </a:solidFill>
                <a:latin typeface="微软雅黑" panose="020B0503020204020204" charset="-122"/>
                <a:ea typeface="微软雅黑" panose="020B0503020204020204" charset="-122"/>
                <a:sym typeface="+mn-ea"/>
              </a:rPr>
              <a:t>56%</a:t>
            </a:r>
            <a:endParaRPr kumimoji="1" lang="en-US" altLang="zh-CN" sz="800" b="1" dirty="0">
              <a:solidFill>
                <a:schemeClr val="bg1"/>
              </a:solidFill>
              <a:latin typeface="微软雅黑" panose="020B0503020204020204" charset="-122"/>
              <a:ea typeface="微软雅黑" panose="020B0503020204020204" charset="-122"/>
              <a:sym typeface="+mn-ea"/>
            </a:endParaRPr>
          </a:p>
        </p:txBody>
      </p:sp>
      <p:sp>
        <p:nvSpPr>
          <p:cNvPr id="54" name="文本框 53"/>
          <p:cNvSpPr txBox="1"/>
          <p:nvPr/>
        </p:nvSpPr>
        <p:spPr>
          <a:xfrm>
            <a:off x="5857875" y="4536440"/>
            <a:ext cx="440055"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bg1"/>
                </a:solidFill>
                <a:latin typeface="微软雅黑" panose="020B0503020204020204" charset="-122"/>
                <a:ea typeface="微软雅黑" panose="020B0503020204020204" charset="-122"/>
                <a:sym typeface="+mn-ea"/>
              </a:rPr>
              <a:t>40%</a:t>
            </a:r>
            <a:endParaRPr kumimoji="1" lang="en-US" altLang="zh-CN" sz="800" b="1" dirty="0">
              <a:solidFill>
                <a:schemeClr val="bg1"/>
              </a:solidFill>
              <a:latin typeface="微软雅黑" panose="020B0503020204020204" charset="-122"/>
              <a:ea typeface="微软雅黑" panose="020B0503020204020204" charset="-122"/>
              <a:sym typeface="+mn-ea"/>
            </a:endParaRPr>
          </a:p>
        </p:txBody>
      </p:sp>
      <p:sp>
        <p:nvSpPr>
          <p:cNvPr id="55" name="文本框 54"/>
          <p:cNvSpPr txBox="1"/>
          <p:nvPr/>
        </p:nvSpPr>
        <p:spPr>
          <a:xfrm>
            <a:off x="539750" y="1775460"/>
            <a:ext cx="2964180" cy="193802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1000" b="1"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10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2050" name="团队"/>
          <p:cNvSpPr/>
          <p:nvPr/>
        </p:nvSpPr>
        <p:spPr bwMode="auto">
          <a:xfrm>
            <a:off x="924560" y="3961130"/>
            <a:ext cx="1851025" cy="1851025"/>
          </a:xfrm>
          <a:custGeom>
            <a:avLst/>
            <a:gdLst>
              <a:gd name="T0" fmla="*/ 885340 w 6524"/>
              <a:gd name="T1" fmla="*/ 839496 h 4376"/>
              <a:gd name="T2" fmla="*/ 828693 w 6524"/>
              <a:gd name="T3" fmla="*/ 733209 h 4376"/>
              <a:gd name="T4" fmla="*/ 858184 w 6524"/>
              <a:gd name="T5" fmla="*/ 652033 h 4376"/>
              <a:gd name="T6" fmla="*/ 887676 w 6524"/>
              <a:gd name="T7" fmla="*/ 591881 h 4376"/>
              <a:gd name="T8" fmla="*/ 927096 w 6524"/>
              <a:gd name="T9" fmla="*/ 529102 h 4376"/>
              <a:gd name="T10" fmla="*/ 924176 w 6524"/>
              <a:gd name="T11" fmla="*/ 420186 h 4376"/>
              <a:gd name="T12" fmla="*/ 909576 w 6524"/>
              <a:gd name="T13" fmla="*/ 333754 h 4376"/>
              <a:gd name="T14" fmla="*/ 906948 w 6524"/>
              <a:gd name="T15" fmla="*/ 127603 h 4376"/>
              <a:gd name="T16" fmla="*/ 800661 w 6524"/>
              <a:gd name="T17" fmla="*/ 33872 h 4376"/>
              <a:gd name="T18" fmla="*/ 661085 w 6524"/>
              <a:gd name="T19" fmla="*/ 584 h 4376"/>
              <a:gd name="T20" fmla="*/ 510122 w 6524"/>
              <a:gd name="T21" fmla="*/ 41756 h 4376"/>
              <a:gd name="T22" fmla="*/ 417850 w 6524"/>
              <a:gd name="T23" fmla="*/ 149503 h 4376"/>
              <a:gd name="T24" fmla="*/ 409674 w 6524"/>
              <a:gd name="T25" fmla="*/ 359742 h 4376"/>
              <a:gd name="T26" fmla="*/ 397118 w 6524"/>
              <a:gd name="T27" fmla="*/ 436830 h 4376"/>
              <a:gd name="T28" fmla="*/ 420186 w 6524"/>
              <a:gd name="T29" fmla="*/ 571441 h 4376"/>
              <a:gd name="T30" fmla="*/ 465446 w 6524"/>
              <a:gd name="T31" fmla="*/ 597137 h 4376"/>
              <a:gd name="T32" fmla="*/ 510998 w 6524"/>
              <a:gd name="T33" fmla="*/ 762408 h 4376"/>
              <a:gd name="T34" fmla="*/ 427486 w 6524"/>
              <a:gd name="T35" fmla="*/ 869280 h 4376"/>
              <a:gd name="T36" fmla="*/ 56648 w 6524"/>
              <a:gd name="T37" fmla="*/ 1014695 h 4376"/>
              <a:gd name="T38" fmla="*/ 3212 w 6524"/>
              <a:gd name="T39" fmla="*/ 1073679 h 4376"/>
              <a:gd name="T40" fmla="*/ 1334726 w 6524"/>
              <a:gd name="T41" fmla="*/ 1073679 h 4376"/>
              <a:gd name="T42" fmla="*/ 1270779 w 6524"/>
              <a:gd name="T43" fmla="*/ 1009439 h 4376"/>
              <a:gd name="T44" fmla="*/ 1406850 w 6524"/>
              <a:gd name="T45" fmla="*/ 904612 h 4376"/>
              <a:gd name="T46" fmla="*/ 1298227 w 6524"/>
              <a:gd name="T47" fmla="*/ 822560 h 4376"/>
              <a:gd name="T48" fmla="*/ 1324506 w 6524"/>
              <a:gd name="T49" fmla="*/ 770292 h 4376"/>
              <a:gd name="T50" fmla="*/ 1336186 w 6524"/>
              <a:gd name="T51" fmla="*/ 705761 h 4376"/>
              <a:gd name="T52" fmla="*/ 1371518 w 6524"/>
              <a:gd name="T53" fmla="*/ 671305 h 4376"/>
              <a:gd name="T54" fmla="*/ 1378526 w 6524"/>
              <a:gd name="T55" fmla="*/ 581661 h 4376"/>
              <a:gd name="T56" fmla="*/ 1365094 w 6524"/>
              <a:gd name="T57" fmla="*/ 511582 h 4376"/>
              <a:gd name="T58" fmla="*/ 1359838 w 6524"/>
              <a:gd name="T59" fmla="*/ 353902 h 4376"/>
              <a:gd name="T60" fmla="*/ 1265815 w 6524"/>
              <a:gd name="T61" fmla="*/ 286743 h 4376"/>
              <a:gd name="T62" fmla="*/ 1161571 w 6524"/>
              <a:gd name="T63" fmla="*/ 277399 h 4376"/>
              <a:gd name="T64" fmla="*/ 1043896 w 6524"/>
              <a:gd name="T65" fmla="*/ 329374 h 4376"/>
              <a:gd name="T66" fmla="*/ 1002724 w 6524"/>
              <a:gd name="T67" fmla="*/ 442086 h 4376"/>
              <a:gd name="T68" fmla="*/ 1010316 w 6524"/>
              <a:gd name="T69" fmla="*/ 560345 h 4376"/>
              <a:gd name="T70" fmla="*/ 1008564 w 6524"/>
              <a:gd name="T71" fmla="*/ 660793 h 4376"/>
              <a:gd name="T72" fmla="*/ 1045648 w 6524"/>
              <a:gd name="T73" fmla="*/ 699337 h 4376"/>
              <a:gd name="T74" fmla="*/ 1076599 w 6524"/>
              <a:gd name="T75" fmla="*/ 806792 h 4376"/>
              <a:gd name="T76" fmla="*/ 1107551 w 6524"/>
              <a:gd name="T77" fmla="*/ 909284 h 4376"/>
              <a:gd name="T78" fmla="*/ 1318082 w 6524"/>
              <a:gd name="T79" fmla="*/ 999803 h 4376"/>
              <a:gd name="T80" fmla="*/ 1366846 w 6524"/>
              <a:gd name="T81" fmla="*/ 1068131 h 4376"/>
              <a:gd name="T82" fmla="*/ 1666145 w 6524"/>
              <a:gd name="T83" fmla="*/ 1034843 h 4376"/>
              <a:gd name="T84" fmla="*/ 1606285 w 6524"/>
              <a:gd name="T85" fmla="*/ 986663 h 4376"/>
              <a:gd name="T86" fmla="*/ 1881932 w 6524"/>
              <a:gd name="T87" fmla="*/ 971187 h 4376"/>
              <a:gd name="T88" fmla="*/ 1692425 w 6524"/>
              <a:gd name="T89" fmla="*/ 895852 h 4376"/>
              <a:gd name="T90" fmla="*/ 1646873 w 6524"/>
              <a:gd name="T91" fmla="*/ 837160 h 4376"/>
              <a:gd name="T92" fmla="*/ 1666145 w 6524"/>
              <a:gd name="T93" fmla="*/ 787812 h 4376"/>
              <a:gd name="T94" fmla="*/ 1689213 w 6524"/>
              <a:gd name="T95" fmla="*/ 752772 h 4376"/>
              <a:gd name="T96" fmla="*/ 1703813 w 6524"/>
              <a:gd name="T97" fmla="*/ 691161 h 4376"/>
              <a:gd name="T98" fmla="*/ 1691549 w 6524"/>
              <a:gd name="T99" fmla="*/ 638893 h 4376"/>
              <a:gd name="T100" fmla="*/ 1686877 w 6524"/>
              <a:gd name="T101" fmla="*/ 515962 h 4376"/>
              <a:gd name="T102" fmla="*/ 1612709 w 6524"/>
              <a:gd name="T103" fmla="*/ 468950 h 4376"/>
              <a:gd name="T104" fmla="*/ 1509926 w 6524"/>
              <a:gd name="T105" fmla="*/ 478002 h 4376"/>
              <a:gd name="T106" fmla="*/ 1453862 w 6524"/>
              <a:gd name="T107" fmla="*/ 522678 h 4376"/>
              <a:gd name="T108" fmla="*/ 1439554 w 6524"/>
              <a:gd name="T109" fmla="*/ 618161 h 4376"/>
              <a:gd name="T110" fmla="*/ 1437218 w 6524"/>
              <a:gd name="T111" fmla="*/ 679481 h 4376"/>
              <a:gd name="T112" fmla="*/ 1455322 w 6524"/>
              <a:gd name="T113" fmla="*/ 756276 h 4376"/>
              <a:gd name="T114" fmla="*/ 1485398 w 6524"/>
              <a:gd name="T115" fmla="*/ 828692 h 4376"/>
              <a:gd name="T116" fmla="*/ 1457074 w 6524"/>
              <a:gd name="T117" fmla="*/ 891180 h 4376"/>
              <a:gd name="T118" fmla="*/ 1654757 w 6524"/>
              <a:gd name="T119" fmla="*/ 974691 h 4376"/>
              <a:gd name="T120" fmla="*/ 1699725 w 6524"/>
              <a:gd name="T121" fmla="*/ 1038931 h 437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524" h="4376">
                <a:moveTo>
                  <a:pt x="4032" y="3336"/>
                </a:moveTo>
                <a:lnTo>
                  <a:pt x="4032" y="3336"/>
                </a:lnTo>
                <a:lnTo>
                  <a:pt x="3856" y="3260"/>
                </a:lnTo>
                <a:lnTo>
                  <a:pt x="3674" y="3182"/>
                </a:lnTo>
                <a:lnTo>
                  <a:pt x="3492" y="3105"/>
                </a:lnTo>
                <a:lnTo>
                  <a:pt x="3315" y="3031"/>
                </a:lnTo>
                <a:lnTo>
                  <a:pt x="3118" y="2977"/>
                </a:lnTo>
                <a:lnTo>
                  <a:pt x="3103" y="2966"/>
                </a:lnTo>
                <a:lnTo>
                  <a:pt x="3089" y="2952"/>
                </a:lnTo>
                <a:lnTo>
                  <a:pt x="3075" y="2934"/>
                </a:lnTo>
                <a:lnTo>
                  <a:pt x="3060" y="2916"/>
                </a:lnTo>
                <a:lnTo>
                  <a:pt x="3046" y="2896"/>
                </a:lnTo>
                <a:lnTo>
                  <a:pt x="3032" y="2875"/>
                </a:lnTo>
                <a:lnTo>
                  <a:pt x="3019" y="2852"/>
                </a:lnTo>
                <a:lnTo>
                  <a:pt x="3006" y="2829"/>
                </a:lnTo>
                <a:lnTo>
                  <a:pt x="2981" y="2781"/>
                </a:lnTo>
                <a:lnTo>
                  <a:pt x="2958" y="2735"/>
                </a:lnTo>
                <a:lnTo>
                  <a:pt x="2921" y="2655"/>
                </a:lnTo>
                <a:lnTo>
                  <a:pt x="2795" y="2636"/>
                </a:lnTo>
                <a:lnTo>
                  <a:pt x="2797" y="2612"/>
                </a:lnTo>
                <a:lnTo>
                  <a:pt x="2801" y="2591"/>
                </a:lnTo>
                <a:lnTo>
                  <a:pt x="2806" y="2571"/>
                </a:lnTo>
                <a:lnTo>
                  <a:pt x="2813" y="2554"/>
                </a:lnTo>
                <a:lnTo>
                  <a:pt x="2820" y="2538"/>
                </a:lnTo>
                <a:lnTo>
                  <a:pt x="2829" y="2525"/>
                </a:lnTo>
                <a:lnTo>
                  <a:pt x="2838" y="2511"/>
                </a:lnTo>
                <a:lnTo>
                  <a:pt x="2847" y="2498"/>
                </a:lnTo>
                <a:lnTo>
                  <a:pt x="2868" y="2475"/>
                </a:lnTo>
                <a:lnTo>
                  <a:pt x="2878" y="2463"/>
                </a:lnTo>
                <a:lnTo>
                  <a:pt x="2888" y="2450"/>
                </a:lnTo>
                <a:lnTo>
                  <a:pt x="2897" y="2436"/>
                </a:lnTo>
                <a:lnTo>
                  <a:pt x="2906" y="2421"/>
                </a:lnTo>
                <a:lnTo>
                  <a:pt x="2913" y="2404"/>
                </a:lnTo>
                <a:lnTo>
                  <a:pt x="2921" y="2386"/>
                </a:lnTo>
                <a:lnTo>
                  <a:pt x="2926" y="2367"/>
                </a:lnTo>
                <a:lnTo>
                  <a:pt x="2930" y="2349"/>
                </a:lnTo>
                <a:lnTo>
                  <a:pt x="2933" y="2331"/>
                </a:lnTo>
                <a:lnTo>
                  <a:pt x="2935" y="2312"/>
                </a:lnTo>
                <a:lnTo>
                  <a:pt x="2937" y="2272"/>
                </a:lnTo>
                <a:lnTo>
                  <a:pt x="2939" y="2233"/>
                </a:lnTo>
                <a:lnTo>
                  <a:pt x="2942" y="2194"/>
                </a:lnTo>
                <a:lnTo>
                  <a:pt x="2944" y="2175"/>
                </a:lnTo>
                <a:lnTo>
                  <a:pt x="2947" y="2155"/>
                </a:lnTo>
                <a:lnTo>
                  <a:pt x="2951" y="2137"/>
                </a:lnTo>
                <a:lnTo>
                  <a:pt x="2956" y="2119"/>
                </a:lnTo>
                <a:lnTo>
                  <a:pt x="2963" y="2102"/>
                </a:lnTo>
                <a:lnTo>
                  <a:pt x="2971" y="2085"/>
                </a:lnTo>
                <a:lnTo>
                  <a:pt x="2977" y="2074"/>
                </a:lnTo>
                <a:lnTo>
                  <a:pt x="2984" y="2065"/>
                </a:lnTo>
                <a:lnTo>
                  <a:pt x="2993" y="2057"/>
                </a:lnTo>
                <a:lnTo>
                  <a:pt x="3002" y="2050"/>
                </a:lnTo>
                <a:lnTo>
                  <a:pt x="3011" y="2043"/>
                </a:lnTo>
                <a:lnTo>
                  <a:pt x="3021" y="2038"/>
                </a:lnTo>
                <a:lnTo>
                  <a:pt x="3040" y="2027"/>
                </a:lnTo>
                <a:lnTo>
                  <a:pt x="3061" y="2015"/>
                </a:lnTo>
                <a:lnTo>
                  <a:pt x="3081" y="2004"/>
                </a:lnTo>
                <a:lnTo>
                  <a:pt x="3090" y="1998"/>
                </a:lnTo>
                <a:lnTo>
                  <a:pt x="3098" y="1991"/>
                </a:lnTo>
                <a:lnTo>
                  <a:pt x="3106" y="1983"/>
                </a:lnTo>
                <a:lnTo>
                  <a:pt x="3113" y="1974"/>
                </a:lnTo>
                <a:lnTo>
                  <a:pt x="3119" y="1965"/>
                </a:lnTo>
                <a:lnTo>
                  <a:pt x="3125" y="1955"/>
                </a:lnTo>
                <a:lnTo>
                  <a:pt x="3137" y="1933"/>
                </a:lnTo>
                <a:lnTo>
                  <a:pt x="3147" y="1910"/>
                </a:lnTo>
                <a:lnTo>
                  <a:pt x="3155" y="1886"/>
                </a:lnTo>
                <a:lnTo>
                  <a:pt x="3163" y="1860"/>
                </a:lnTo>
                <a:lnTo>
                  <a:pt x="3169" y="1836"/>
                </a:lnTo>
                <a:lnTo>
                  <a:pt x="3175" y="1812"/>
                </a:lnTo>
                <a:lnTo>
                  <a:pt x="3179" y="1789"/>
                </a:lnTo>
                <a:lnTo>
                  <a:pt x="3186" y="1749"/>
                </a:lnTo>
                <a:lnTo>
                  <a:pt x="3192" y="1705"/>
                </a:lnTo>
                <a:lnTo>
                  <a:pt x="3196" y="1659"/>
                </a:lnTo>
                <a:lnTo>
                  <a:pt x="3197" y="1637"/>
                </a:lnTo>
                <a:lnTo>
                  <a:pt x="3198" y="1614"/>
                </a:lnTo>
                <a:lnTo>
                  <a:pt x="3197" y="1590"/>
                </a:lnTo>
                <a:lnTo>
                  <a:pt x="3196" y="1568"/>
                </a:lnTo>
                <a:lnTo>
                  <a:pt x="3194" y="1545"/>
                </a:lnTo>
                <a:lnTo>
                  <a:pt x="3191" y="1522"/>
                </a:lnTo>
                <a:lnTo>
                  <a:pt x="3186" y="1501"/>
                </a:lnTo>
                <a:lnTo>
                  <a:pt x="3181" y="1480"/>
                </a:lnTo>
                <a:lnTo>
                  <a:pt x="3174" y="1459"/>
                </a:lnTo>
                <a:lnTo>
                  <a:pt x="3165" y="1439"/>
                </a:lnTo>
                <a:lnTo>
                  <a:pt x="3155" y="1419"/>
                </a:lnTo>
                <a:lnTo>
                  <a:pt x="3146" y="1403"/>
                </a:lnTo>
                <a:lnTo>
                  <a:pt x="3138" y="1389"/>
                </a:lnTo>
                <a:lnTo>
                  <a:pt x="3131" y="1375"/>
                </a:lnTo>
                <a:lnTo>
                  <a:pt x="3124" y="1361"/>
                </a:lnTo>
                <a:lnTo>
                  <a:pt x="3119" y="1345"/>
                </a:lnTo>
                <a:lnTo>
                  <a:pt x="3114" y="1326"/>
                </a:lnTo>
                <a:lnTo>
                  <a:pt x="3111" y="1302"/>
                </a:lnTo>
                <a:lnTo>
                  <a:pt x="3110" y="1283"/>
                </a:lnTo>
                <a:lnTo>
                  <a:pt x="3109" y="1261"/>
                </a:lnTo>
                <a:lnTo>
                  <a:pt x="3110" y="1234"/>
                </a:lnTo>
                <a:lnTo>
                  <a:pt x="3111" y="1206"/>
                </a:lnTo>
                <a:lnTo>
                  <a:pt x="3115" y="1143"/>
                </a:lnTo>
                <a:lnTo>
                  <a:pt x="3120" y="1075"/>
                </a:lnTo>
                <a:lnTo>
                  <a:pt x="3133" y="949"/>
                </a:lnTo>
                <a:lnTo>
                  <a:pt x="3137" y="901"/>
                </a:lnTo>
                <a:lnTo>
                  <a:pt x="3139" y="868"/>
                </a:lnTo>
                <a:lnTo>
                  <a:pt x="3140" y="809"/>
                </a:lnTo>
                <a:lnTo>
                  <a:pt x="3140" y="751"/>
                </a:lnTo>
                <a:lnTo>
                  <a:pt x="3138" y="694"/>
                </a:lnTo>
                <a:lnTo>
                  <a:pt x="3135" y="637"/>
                </a:lnTo>
                <a:lnTo>
                  <a:pt x="3130" y="580"/>
                </a:lnTo>
                <a:lnTo>
                  <a:pt x="3126" y="552"/>
                </a:lnTo>
                <a:lnTo>
                  <a:pt x="3122" y="523"/>
                </a:lnTo>
                <a:lnTo>
                  <a:pt x="3117" y="495"/>
                </a:lnTo>
                <a:lnTo>
                  <a:pt x="3112" y="465"/>
                </a:lnTo>
                <a:lnTo>
                  <a:pt x="3106" y="437"/>
                </a:lnTo>
                <a:lnTo>
                  <a:pt x="3099" y="408"/>
                </a:lnTo>
                <a:lnTo>
                  <a:pt x="3091" y="385"/>
                </a:lnTo>
                <a:lnTo>
                  <a:pt x="3081" y="361"/>
                </a:lnTo>
                <a:lnTo>
                  <a:pt x="3067" y="333"/>
                </a:lnTo>
                <a:lnTo>
                  <a:pt x="3058" y="317"/>
                </a:lnTo>
                <a:lnTo>
                  <a:pt x="3049" y="301"/>
                </a:lnTo>
                <a:lnTo>
                  <a:pt x="3039" y="286"/>
                </a:lnTo>
                <a:lnTo>
                  <a:pt x="3029" y="272"/>
                </a:lnTo>
                <a:lnTo>
                  <a:pt x="3017" y="258"/>
                </a:lnTo>
                <a:lnTo>
                  <a:pt x="3005" y="244"/>
                </a:lnTo>
                <a:lnTo>
                  <a:pt x="2993" y="234"/>
                </a:lnTo>
                <a:lnTo>
                  <a:pt x="2979" y="225"/>
                </a:lnTo>
                <a:lnTo>
                  <a:pt x="2832" y="200"/>
                </a:lnTo>
                <a:lnTo>
                  <a:pt x="2742" y="116"/>
                </a:lnTo>
                <a:lnTo>
                  <a:pt x="2707" y="95"/>
                </a:lnTo>
                <a:lnTo>
                  <a:pt x="2673" y="78"/>
                </a:lnTo>
                <a:lnTo>
                  <a:pt x="2638" y="62"/>
                </a:lnTo>
                <a:lnTo>
                  <a:pt x="2604" y="48"/>
                </a:lnTo>
                <a:lnTo>
                  <a:pt x="2568" y="36"/>
                </a:lnTo>
                <a:lnTo>
                  <a:pt x="2534" y="26"/>
                </a:lnTo>
                <a:lnTo>
                  <a:pt x="2500" y="18"/>
                </a:lnTo>
                <a:lnTo>
                  <a:pt x="2466" y="11"/>
                </a:lnTo>
                <a:lnTo>
                  <a:pt x="2432" y="6"/>
                </a:lnTo>
                <a:lnTo>
                  <a:pt x="2397" y="3"/>
                </a:lnTo>
                <a:lnTo>
                  <a:pt x="2364" y="1"/>
                </a:lnTo>
                <a:lnTo>
                  <a:pt x="2330" y="0"/>
                </a:lnTo>
                <a:lnTo>
                  <a:pt x="2297" y="0"/>
                </a:lnTo>
                <a:lnTo>
                  <a:pt x="2264" y="2"/>
                </a:lnTo>
                <a:lnTo>
                  <a:pt x="2232" y="4"/>
                </a:lnTo>
                <a:lnTo>
                  <a:pt x="2199" y="8"/>
                </a:lnTo>
                <a:lnTo>
                  <a:pt x="2168" y="13"/>
                </a:lnTo>
                <a:lnTo>
                  <a:pt x="2136" y="18"/>
                </a:lnTo>
                <a:lnTo>
                  <a:pt x="2106" y="24"/>
                </a:lnTo>
                <a:lnTo>
                  <a:pt x="2076" y="31"/>
                </a:lnTo>
                <a:lnTo>
                  <a:pt x="2047" y="38"/>
                </a:lnTo>
                <a:lnTo>
                  <a:pt x="2018" y="47"/>
                </a:lnTo>
                <a:lnTo>
                  <a:pt x="1963" y="63"/>
                </a:lnTo>
                <a:lnTo>
                  <a:pt x="1910" y="81"/>
                </a:lnTo>
                <a:lnTo>
                  <a:pt x="1861" y="98"/>
                </a:lnTo>
                <a:lnTo>
                  <a:pt x="1816" y="117"/>
                </a:lnTo>
                <a:lnTo>
                  <a:pt x="1774" y="133"/>
                </a:lnTo>
                <a:lnTo>
                  <a:pt x="1747" y="143"/>
                </a:lnTo>
                <a:lnTo>
                  <a:pt x="1719" y="155"/>
                </a:lnTo>
                <a:lnTo>
                  <a:pt x="1692" y="169"/>
                </a:lnTo>
                <a:lnTo>
                  <a:pt x="1667" y="186"/>
                </a:lnTo>
                <a:lnTo>
                  <a:pt x="1641" y="203"/>
                </a:lnTo>
                <a:lnTo>
                  <a:pt x="1618" y="222"/>
                </a:lnTo>
                <a:lnTo>
                  <a:pt x="1595" y="243"/>
                </a:lnTo>
                <a:lnTo>
                  <a:pt x="1572" y="267"/>
                </a:lnTo>
                <a:lnTo>
                  <a:pt x="1550" y="291"/>
                </a:lnTo>
                <a:lnTo>
                  <a:pt x="1530" y="318"/>
                </a:lnTo>
                <a:lnTo>
                  <a:pt x="1510" y="346"/>
                </a:lnTo>
                <a:lnTo>
                  <a:pt x="1492" y="376"/>
                </a:lnTo>
                <a:lnTo>
                  <a:pt x="1475" y="408"/>
                </a:lnTo>
                <a:lnTo>
                  <a:pt x="1460" y="441"/>
                </a:lnTo>
                <a:lnTo>
                  <a:pt x="1444" y="476"/>
                </a:lnTo>
                <a:lnTo>
                  <a:pt x="1431" y="512"/>
                </a:lnTo>
                <a:lnTo>
                  <a:pt x="1419" y="550"/>
                </a:lnTo>
                <a:lnTo>
                  <a:pt x="1408" y="589"/>
                </a:lnTo>
                <a:lnTo>
                  <a:pt x="1398" y="631"/>
                </a:lnTo>
                <a:lnTo>
                  <a:pt x="1390" y="673"/>
                </a:lnTo>
                <a:lnTo>
                  <a:pt x="1383" y="717"/>
                </a:lnTo>
                <a:lnTo>
                  <a:pt x="1377" y="763"/>
                </a:lnTo>
                <a:lnTo>
                  <a:pt x="1373" y="809"/>
                </a:lnTo>
                <a:lnTo>
                  <a:pt x="1371" y="857"/>
                </a:lnTo>
                <a:lnTo>
                  <a:pt x="1371" y="907"/>
                </a:lnTo>
                <a:lnTo>
                  <a:pt x="1372" y="958"/>
                </a:lnTo>
                <a:lnTo>
                  <a:pt x="1374" y="1010"/>
                </a:lnTo>
                <a:lnTo>
                  <a:pt x="1378" y="1064"/>
                </a:lnTo>
                <a:lnTo>
                  <a:pt x="1385" y="1119"/>
                </a:lnTo>
                <a:lnTo>
                  <a:pt x="1393" y="1176"/>
                </a:lnTo>
                <a:lnTo>
                  <a:pt x="1403" y="1232"/>
                </a:lnTo>
                <a:lnTo>
                  <a:pt x="1414" y="1291"/>
                </a:lnTo>
                <a:lnTo>
                  <a:pt x="1417" y="1311"/>
                </a:lnTo>
                <a:lnTo>
                  <a:pt x="1418" y="1330"/>
                </a:lnTo>
                <a:lnTo>
                  <a:pt x="1417" y="1346"/>
                </a:lnTo>
                <a:lnTo>
                  <a:pt x="1415" y="1362"/>
                </a:lnTo>
                <a:lnTo>
                  <a:pt x="1411" y="1377"/>
                </a:lnTo>
                <a:lnTo>
                  <a:pt x="1406" y="1392"/>
                </a:lnTo>
                <a:lnTo>
                  <a:pt x="1400" y="1405"/>
                </a:lnTo>
                <a:lnTo>
                  <a:pt x="1394" y="1418"/>
                </a:lnTo>
                <a:lnTo>
                  <a:pt x="1382" y="1441"/>
                </a:lnTo>
                <a:lnTo>
                  <a:pt x="1369" y="1464"/>
                </a:lnTo>
                <a:lnTo>
                  <a:pt x="1365" y="1474"/>
                </a:lnTo>
                <a:lnTo>
                  <a:pt x="1362" y="1485"/>
                </a:lnTo>
                <a:lnTo>
                  <a:pt x="1360" y="1496"/>
                </a:lnTo>
                <a:lnTo>
                  <a:pt x="1360" y="1507"/>
                </a:lnTo>
                <a:lnTo>
                  <a:pt x="1364" y="1563"/>
                </a:lnTo>
                <a:lnTo>
                  <a:pt x="1369" y="1631"/>
                </a:lnTo>
                <a:lnTo>
                  <a:pt x="1372" y="1668"/>
                </a:lnTo>
                <a:lnTo>
                  <a:pt x="1376" y="1706"/>
                </a:lnTo>
                <a:lnTo>
                  <a:pt x="1382" y="1746"/>
                </a:lnTo>
                <a:lnTo>
                  <a:pt x="1387" y="1784"/>
                </a:lnTo>
                <a:lnTo>
                  <a:pt x="1395" y="1823"/>
                </a:lnTo>
                <a:lnTo>
                  <a:pt x="1403" y="1859"/>
                </a:lnTo>
                <a:lnTo>
                  <a:pt x="1413" y="1895"/>
                </a:lnTo>
                <a:lnTo>
                  <a:pt x="1419" y="1911"/>
                </a:lnTo>
                <a:lnTo>
                  <a:pt x="1425" y="1927"/>
                </a:lnTo>
                <a:lnTo>
                  <a:pt x="1432" y="1942"/>
                </a:lnTo>
                <a:lnTo>
                  <a:pt x="1439" y="1957"/>
                </a:lnTo>
                <a:lnTo>
                  <a:pt x="1447" y="1971"/>
                </a:lnTo>
                <a:lnTo>
                  <a:pt x="1456" y="1983"/>
                </a:lnTo>
                <a:lnTo>
                  <a:pt x="1465" y="1994"/>
                </a:lnTo>
                <a:lnTo>
                  <a:pt x="1475" y="2005"/>
                </a:lnTo>
                <a:lnTo>
                  <a:pt x="1485" y="2014"/>
                </a:lnTo>
                <a:lnTo>
                  <a:pt x="1496" y="2022"/>
                </a:lnTo>
                <a:lnTo>
                  <a:pt x="1504" y="2026"/>
                </a:lnTo>
                <a:lnTo>
                  <a:pt x="1516" y="2030"/>
                </a:lnTo>
                <a:lnTo>
                  <a:pt x="1550" y="2038"/>
                </a:lnTo>
                <a:lnTo>
                  <a:pt x="1580" y="2045"/>
                </a:lnTo>
                <a:lnTo>
                  <a:pt x="1591" y="2046"/>
                </a:lnTo>
                <a:lnTo>
                  <a:pt x="1593" y="2046"/>
                </a:lnTo>
                <a:lnTo>
                  <a:pt x="1594" y="2045"/>
                </a:lnTo>
                <a:lnTo>
                  <a:pt x="1629" y="2421"/>
                </a:lnTo>
                <a:lnTo>
                  <a:pt x="1635" y="2436"/>
                </a:lnTo>
                <a:lnTo>
                  <a:pt x="1642" y="2450"/>
                </a:lnTo>
                <a:lnTo>
                  <a:pt x="1650" y="2462"/>
                </a:lnTo>
                <a:lnTo>
                  <a:pt x="1658" y="2473"/>
                </a:lnTo>
                <a:lnTo>
                  <a:pt x="1677" y="2493"/>
                </a:lnTo>
                <a:lnTo>
                  <a:pt x="1695" y="2514"/>
                </a:lnTo>
                <a:lnTo>
                  <a:pt x="1704" y="2524"/>
                </a:lnTo>
                <a:lnTo>
                  <a:pt x="1713" y="2536"/>
                </a:lnTo>
                <a:lnTo>
                  <a:pt x="1721" y="2548"/>
                </a:lnTo>
                <a:lnTo>
                  <a:pt x="1730" y="2561"/>
                </a:lnTo>
                <a:lnTo>
                  <a:pt x="1738" y="2575"/>
                </a:lnTo>
                <a:lnTo>
                  <a:pt x="1744" y="2593"/>
                </a:lnTo>
                <a:lnTo>
                  <a:pt x="1750" y="2611"/>
                </a:lnTo>
                <a:lnTo>
                  <a:pt x="1754" y="2631"/>
                </a:lnTo>
                <a:lnTo>
                  <a:pt x="1661" y="2655"/>
                </a:lnTo>
                <a:lnTo>
                  <a:pt x="1623" y="2735"/>
                </a:lnTo>
                <a:lnTo>
                  <a:pt x="1601" y="2781"/>
                </a:lnTo>
                <a:lnTo>
                  <a:pt x="1575" y="2829"/>
                </a:lnTo>
                <a:lnTo>
                  <a:pt x="1563" y="2852"/>
                </a:lnTo>
                <a:lnTo>
                  <a:pt x="1549" y="2875"/>
                </a:lnTo>
                <a:lnTo>
                  <a:pt x="1536" y="2896"/>
                </a:lnTo>
                <a:lnTo>
                  <a:pt x="1522" y="2916"/>
                </a:lnTo>
                <a:lnTo>
                  <a:pt x="1507" y="2934"/>
                </a:lnTo>
                <a:lnTo>
                  <a:pt x="1493" y="2952"/>
                </a:lnTo>
                <a:lnTo>
                  <a:pt x="1478" y="2966"/>
                </a:lnTo>
                <a:lnTo>
                  <a:pt x="1464" y="2977"/>
                </a:lnTo>
                <a:lnTo>
                  <a:pt x="1266" y="3031"/>
                </a:lnTo>
                <a:lnTo>
                  <a:pt x="1089" y="3105"/>
                </a:lnTo>
                <a:lnTo>
                  <a:pt x="908" y="3182"/>
                </a:lnTo>
                <a:lnTo>
                  <a:pt x="726" y="3260"/>
                </a:lnTo>
                <a:lnTo>
                  <a:pt x="549" y="3336"/>
                </a:lnTo>
                <a:lnTo>
                  <a:pt x="509" y="3352"/>
                </a:lnTo>
                <a:lnTo>
                  <a:pt x="469" y="3367"/>
                </a:lnTo>
                <a:lnTo>
                  <a:pt x="386" y="3396"/>
                </a:lnTo>
                <a:lnTo>
                  <a:pt x="346" y="3410"/>
                </a:lnTo>
                <a:lnTo>
                  <a:pt x="306" y="3424"/>
                </a:lnTo>
                <a:lnTo>
                  <a:pt x="267" y="3440"/>
                </a:lnTo>
                <a:lnTo>
                  <a:pt x="229" y="3457"/>
                </a:lnTo>
                <a:lnTo>
                  <a:pt x="194" y="3475"/>
                </a:lnTo>
                <a:lnTo>
                  <a:pt x="175" y="3485"/>
                </a:lnTo>
                <a:lnTo>
                  <a:pt x="159" y="3495"/>
                </a:lnTo>
                <a:lnTo>
                  <a:pt x="143" y="3507"/>
                </a:lnTo>
                <a:lnTo>
                  <a:pt x="127" y="3518"/>
                </a:lnTo>
                <a:lnTo>
                  <a:pt x="111" y="3530"/>
                </a:lnTo>
                <a:lnTo>
                  <a:pt x="97" y="3543"/>
                </a:lnTo>
                <a:lnTo>
                  <a:pt x="83" y="3556"/>
                </a:lnTo>
                <a:lnTo>
                  <a:pt x="71" y="3571"/>
                </a:lnTo>
                <a:lnTo>
                  <a:pt x="59" y="3586"/>
                </a:lnTo>
                <a:lnTo>
                  <a:pt x="46" y="3602"/>
                </a:lnTo>
                <a:lnTo>
                  <a:pt x="36" y="3619"/>
                </a:lnTo>
                <a:lnTo>
                  <a:pt x="27" y="3637"/>
                </a:lnTo>
                <a:lnTo>
                  <a:pt x="18" y="3657"/>
                </a:lnTo>
                <a:lnTo>
                  <a:pt x="11" y="3677"/>
                </a:lnTo>
                <a:lnTo>
                  <a:pt x="10" y="3742"/>
                </a:lnTo>
                <a:lnTo>
                  <a:pt x="9" y="3821"/>
                </a:lnTo>
                <a:lnTo>
                  <a:pt x="4" y="4009"/>
                </a:lnTo>
                <a:lnTo>
                  <a:pt x="1" y="4204"/>
                </a:lnTo>
                <a:lnTo>
                  <a:pt x="0" y="4296"/>
                </a:lnTo>
                <a:lnTo>
                  <a:pt x="1" y="4376"/>
                </a:lnTo>
                <a:lnTo>
                  <a:pt x="4581" y="4376"/>
                </a:lnTo>
                <a:lnTo>
                  <a:pt x="4581" y="4296"/>
                </a:lnTo>
                <a:lnTo>
                  <a:pt x="4581" y="4204"/>
                </a:lnTo>
                <a:lnTo>
                  <a:pt x="4577" y="4009"/>
                </a:lnTo>
                <a:lnTo>
                  <a:pt x="4573" y="3821"/>
                </a:lnTo>
                <a:lnTo>
                  <a:pt x="4571" y="3742"/>
                </a:lnTo>
                <a:lnTo>
                  <a:pt x="4571" y="3677"/>
                </a:lnTo>
                <a:lnTo>
                  <a:pt x="4563" y="3657"/>
                </a:lnTo>
                <a:lnTo>
                  <a:pt x="4555" y="3637"/>
                </a:lnTo>
                <a:lnTo>
                  <a:pt x="4545" y="3619"/>
                </a:lnTo>
                <a:lnTo>
                  <a:pt x="4535" y="3602"/>
                </a:lnTo>
                <a:lnTo>
                  <a:pt x="4523" y="3586"/>
                </a:lnTo>
                <a:lnTo>
                  <a:pt x="4511" y="3571"/>
                </a:lnTo>
                <a:lnTo>
                  <a:pt x="4498" y="3556"/>
                </a:lnTo>
                <a:lnTo>
                  <a:pt x="4484" y="3543"/>
                </a:lnTo>
                <a:lnTo>
                  <a:pt x="4470" y="3530"/>
                </a:lnTo>
                <a:lnTo>
                  <a:pt x="4454" y="3518"/>
                </a:lnTo>
                <a:lnTo>
                  <a:pt x="4439" y="3507"/>
                </a:lnTo>
                <a:lnTo>
                  <a:pt x="4423" y="3495"/>
                </a:lnTo>
                <a:lnTo>
                  <a:pt x="4406" y="3485"/>
                </a:lnTo>
                <a:lnTo>
                  <a:pt x="4388" y="3475"/>
                </a:lnTo>
                <a:lnTo>
                  <a:pt x="4352" y="3457"/>
                </a:lnTo>
                <a:lnTo>
                  <a:pt x="4314" y="3440"/>
                </a:lnTo>
                <a:lnTo>
                  <a:pt x="4275" y="3424"/>
                </a:lnTo>
                <a:lnTo>
                  <a:pt x="4235" y="3410"/>
                </a:lnTo>
                <a:lnTo>
                  <a:pt x="4195" y="3396"/>
                </a:lnTo>
                <a:lnTo>
                  <a:pt x="4113" y="3367"/>
                </a:lnTo>
                <a:lnTo>
                  <a:pt x="4073" y="3352"/>
                </a:lnTo>
                <a:lnTo>
                  <a:pt x="4032" y="3336"/>
                </a:lnTo>
                <a:close/>
                <a:moveTo>
                  <a:pt x="5329" y="3316"/>
                </a:moveTo>
                <a:lnTo>
                  <a:pt x="5329" y="3316"/>
                </a:lnTo>
                <a:lnTo>
                  <a:pt x="5202" y="3262"/>
                </a:lnTo>
                <a:lnTo>
                  <a:pt x="5073" y="3206"/>
                </a:lnTo>
                <a:lnTo>
                  <a:pt x="4943" y="3151"/>
                </a:lnTo>
                <a:lnTo>
                  <a:pt x="4818" y="3098"/>
                </a:lnTo>
                <a:lnTo>
                  <a:pt x="4677" y="3060"/>
                </a:lnTo>
                <a:lnTo>
                  <a:pt x="4666" y="3052"/>
                </a:lnTo>
                <a:lnTo>
                  <a:pt x="4656" y="3042"/>
                </a:lnTo>
                <a:lnTo>
                  <a:pt x="4645" y="3030"/>
                </a:lnTo>
                <a:lnTo>
                  <a:pt x="4635" y="3017"/>
                </a:lnTo>
                <a:lnTo>
                  <a:pt x="4625" y="3002"/>
                </a:lnTo>
                <a:lnTo>
                  <a:pt x="4616" y="2987"/>
                </a:lnTo>
                <a:lnTo>
                  <a:pt x="4596" y="2955"/>
                </a:lnTo>
                <a:lnTo>
                  <a:pt x="4579" y="2920"/>
                </a:lnTo>
                <a:lnTo>
                  <a:pt x="4563" y="2887"/>
                </a:lnTo>
                <a:lnTo>
                  <a:pt x="4536" y="2830"/>
                </a:lnTo>
                <a:lnTo>
                  <a:pt x="4446" y="2817"/>
                </a:lnTo>
                <a:lnTo>
                  <a:pt x="4448" y="2800"/>
                </a:lnTo>
                <a:lnTo>
                  <a:pt x="4450" y="2784"/>
                </a:lnTo>
                <a:lnTo>
                  <a:pt x="4454" y="2770"/>
                </a:lnTo>
                <a:lnTo>
                  <a:pt x="4459" y="2758"/>
                </a:lnTo>
                <a:lnTo>
                  <a:pt x="4465" y="2747"/>
                </a:lnTo>
                <a:lnTo>
                  <a:pt x="4471" y="2737"/>
                </a:lnTo>
                <a:lnTo>
                  <a:pt x="4477" y="2728"/>
                </a:lnTo>
                <a:lnTo>
                  <a:pt x="4484" y="2718"/>
                </a:lnTo>
                <a:lnTo>
                  <a:pt x="4498" y="2702"/>
                </a:lnTo>
                <a:lnTo>
                  <a:pt x="4512" y="2684"/>
                </a:lnTo>
                <a:lnTo>
                  <a:pt x="4519" y="2674"/>
                </a:lnTo>
                <a:lnTo>
                  <a:pt x="4525" y="2664"/>
                </a:lnTo>
                <a:lnTo>
                  <a:pt x="4532" y="2651"/>
                </a:lnTo>
                <a:lnTo>
                  <a:pt x="4536" y="2638"/>
                </a:lnTo>
                <a:lnTo>
                  <a:pt x="4540" y="2625"/>
                </a:lnTo>
                <a:lnTo>
                  <a:pt x="4543" y="2612"/>
                </a:lnTo>
                <a:lnTo>
                  <a:pt x="4545" y="2599"/>
                </a:lnTo>
                <a:lnTo>
                  <a:pt x="4546" y="2586"/>
                </a:lnTo>
                <a:lnTo>
                  <a:pt x="4548" y="2557"/>
                </a:lnTo>
                <a:lnTo>
                  <a:pt x="4549" y="2530"/>
                </a:lnTo>
                <a:lnTo>
                  <a:pt x="4551" y="2501"/>
                </a:lnTo>
                <a:lnTo>
                  <a:pt x="4553" y="2488"/>
                </a:lnTo>
                <a:lnTo>
                  <a:pt x="4555" y="2474"/>
                </a:lnTo>
                <a:lnTo>
                  <a:pt x="4558" y="2461"/>
                </a:lnTo>
                <a:lnTo>
                  <a:pt x="4562" y="2449"/>
                </a:lnTo>
                <a:lnTo>
                  <a:pt x="4566" y="2436"/>
                </a:lnTo>
                <a:lnTo>
                  <a:pt x="4572" y="2424"/>
                </a:lnTo>
                <a:lnTo>
                  <a:pt x="4576" y="2417"/>
                </a:lnTo>
                <a:lnTo>
                  <a:pt x="4581" y="2410"/>
                </a:lnTo>
                <a:lnTo>
                  <a:pt x="4587" y="2404"/>
                </a:lnTo>
                <a:lnTo>
                  <a:pt x="4593" y="2399"/>
                </a:lnTo>
                <a:lnTo>
                  <a:pt x="4608" y="2390"/>
                </a:lnTo>
                <a:lnTo>
                  <a:pt x="4622" y="2383"/>
                </a:lnTo>
                <a:lnTo>
                  <a:pt x="4636" y="2375"/>
                </a:lnTo>
                <a:lnTo>
                  <a:pt x="4650" y="2366"/>
                </a:lnTo>
                <a:lnTo>
                  <a:pt x="4656" y="2362"/>
                </a:lnTo>
                <a:lnTo>
                  <a:pt x="4662" y="2357"/>
                </a:lnTo>
                <a:lnTo>
                  <a:pt x="4668" y="2351"/>
                </a:lnTo>
                <a:lnTo>
                  <a:pt x="4674" y="2345"/>
                </a:lnTo>
                <a:lnTo>
                  <a:pt x="4682" y="2331"/>
                </a:lnTo>
                <a:lnTo>
                  <a:pt x="4690" y="2316"/>
                </a:lnTo>
                <a:lnTo>
                  <a:pt x="4697" y="2299"/>
                </a:lnTo>
                <a:lnTo>
                  <a:pt x="4703" y="2281"/>
                </a:lnTo>
                <a:lnTo>
                  <a:pt x="4709" y="2264"/>
                </a:lnTo>
                <a:lnTo>
                  <a:pt x="4713" y="2246"/>
                </a:lnTo>
                <a:lnTo>
                  <a:pt x="4720" y="2213"/>
                </a:lnTo>
                <a:lnTo>
                  <a:pt x="4725" y="2184"/>
                </a:lnTo>
                <a:lnTo>
                  <a:pt x="4729" y="2153"/>
                </a:lnTo>
                <a:lnTo>
                  <a:pt x="4732" y="2121"/>
                </a:lnTo>
                <a:lnTo>
                  <a:pt x="4733" y="2088"/>
                </a:lnTo>
                <a:lnTo>
                  <a:pt x="4733" y="2071"/>
                </a:lnTo>
                <a:lnTo>
                  <a:pt x="4732" y="2055"/>
                </a:lnTo>
                <a:lnTo>
                  <a:pt x="4731" y="2039"/>
                </a:lnTo>
                <a:lnTo>
                  <a:pt x="4728" y="2024"/>
                </a:lnTo>
                <a:lnTo>
                  <a:pt x="4725" y="2007"/>
                </a:lnTo>
                <a:lnTo>
                  <a:pt x="4721" y="1992"/>
                </a:lnTo>
                <a:lnTo>
                  <a:pt x="4716" y="1978"/>
                </a:lnTo>
                <a:lnTo>
                  <a:pt x="4710" y="1964"/>
                </a:lnTo>
                <a:lnTo>
                  <a:pt x="4703" y="1950"/>
                </a:lnTo>
                <a:lnTo>
                  <a:pt x="4697" y="1937"/>
                </a:lnTo>
                <a:lnTo>
                  <a:pt x="4686" y="1918"/>
                </a:lnTo>
                <a:lnTo>
                  <a:pt x="4682" y="1908"/>
                </a:lnTo>
                <a:lnTo>
                  <a:pt x="4678" y="1897"/>
                </a:lnTo>
                <a:lnTo>
                  <a:pt x="4675" y="1883"/>
                </a:lnTo>
                <a:lnTo>
                  <a:pt x="4672" y="1865"/>
                </a:lnTo>
                <a:lnTo>
                  <a:pt x="4671" y="1852"/>
                </a:lnTo>
                <a:lnTo>
                  <a:pt x="4671" y="1836"/>
                </a:lnTo>
                <a:lnTo>
                  <a:pt x="4672" y="1797"/>
                </a:lnTo>
                <a:lnTo>
                  <a:pt x="4675" y="1752"/>
                </a:lnTo>
                <a:lnTo>
                  <a:pt x="4679" y="1704"/>
                </a:lnTo>
                <a:lnTo>
                  <a:pt x="4687" y="1615"/>
                </a:lnTo>
                <a:lnTo>
                  <a:pt x="4690" y="1580"/>
                </a:lnTo>
                <a:lnTo>
                  <a:pt x="4691" y="1557"/>
                </a:lnTo>
                <a:lnTo>
                  <a:pt x="4692" y="1514"/>
                </a:lnTo>
                <a:lnTo>
                  <a:pt x="4692" y="1473"/>
                </a:lnTo>
                <a:lnTo>
                  <a:pt x="4691" y="1432"/>
                </a:lnTo>
                <a:lnTo>
                  <a:pt x="4689" y="1392"/>
                </a:lnTo>
                <a:lnTo>
                  <a:pt x="4685" y="1351"/>
                </a:lnTo>
                <a:lnTo>
                  <a:pt x="4680" y="1310"/>
                </a:lnTo>
                <a:lnTo>
                  <a:pt x="4673" y="1270"/>
                </a:lnTo>
                <a:lnTo>
                  <a:pt x="4663" y="1228"/>
                </a:lnTo>
                <a:lnTo>
                  <a:pt x="4657" y="1212"/>
                </a:lnTo>
                <a:lnTo>
                  <a:pt x="4650" y="1195"/>
                </a:lnTo>
                <a:lnTo>
                  <a:pt x="4640" y="1175"/>
                </a:lnTo>
                <a:lnTo>
                  <a:pt x="4628" y="1152"/>
                </a:lnTo>
                <a:lnTo>
                  <a:pt x="4621" y="1142"/>
                </a:lnTo>
                <a:lnTo>
                  <a:pt x="4613" y="1131"/>
                </a:lnTo>
                <a:lnTo>
                  <a:pt x="4605" y="1121"/>
                </a:lnTo>
                <a:lnTo>
                  <a:pt x="4596" y="1112"/>
                </a:lnTo>
                <a:lnTo>
                  <a:pt x="4587" y="1105"/>
                </a:lnTo>
                <a:lnTo>
                  <a:pt x="4577" y="1097"/>
                </a:lnTo>
                <a:lnTo>
                  <a:pt x="4473" y="1080"/>
                </a:lnTo>
                <a:lnTo>
                  <a:pt x="4408" y="1020"/>
                </a:lnTo>
                <a:lnTo>
                  <a:pt x="4383" y="1006"/>
                </a:lnTo>
                <a:lnTo>
                  <a:pt x="4359" y="993"/>
                </a:lnTo>
                <a:lnTo>
                  <a:pt x="4335" y="982"/>
                </a:lnTo>
                <a:lnTo>
                  <a:pt x="4310" y="972"/>
                </a:lnTo>
                <a:lnTo>
                  <a:pt x="4285" y="964"/>
                </a:lnTo>
                <a:lnTo>
                  <a:pt x="4261" y="956"/>
                </a:lnTo>
                <a:lnTo>
                  <a:pt x="4236" y="950"/>
                </a:lnTo>
                <a:lnTo>
                  <a:pt x="4212" y="946"/>
                </a:lnTo>
                <a:lnTo>
                  <a:pt x="4188" y="942"/>
                </a:lnTo>
                <a:lnTo>
                  <a:pt x="4163" y="940"/>
                </a:lnTo>
                <a:lnTo>
                  <a:pt x="4139" y="938"/>
                </a:lnTo>
                <a:lnTo>
                  <a:pt x="4115" y="937"/>
                </a:lnTo>
                <a:lnTo>
                  <a:pt x="4091" y="938"/>
                </a:lnTo>
                <a:lnTo>
                  <a:pt x="4068" y="939"/>
                </a:lnTo>
                <a:lnTo>
                  <a:pt x="4045" y="941"/>
                </a:lnTo>
                <a:lnTo>
                  <a:pt x="4022" y="943"/>
                </a:lnTo>
                <a:lnTo>
                  <a:pt x="3999" y="946"/>
                </a:lnTo>
                <a:lnTo>
                  <a:pt x="3978" y="950"/>
                </a:lnTo>
                <a:lnTo>
                  <a:pt x="3934" y="959"/>
                </a:lnTo>
                <a:lnTo>
                  <a:pt x="3892" y="971"/>
                </a:lnTo>
                <a:lnTo>
                  <a:pt x="3853" y="983"/>
                </a:lnTo>
                <a:lnTo>
                  <a:pt x="3815" y="995"/>
                </a:lnTo>
                <a:lnTo>
                  <a:pt x="3781" y="1008"/>
                </a:lnTo>
                <a:lnTo>
                  <a:pt x="3719" y="1033"/>
                </a:lnTo>
                <a:lnTo>
                  <a:pt x="3699" y="1040"/>
                </a:lnTo>
                <a:lnTo>
                  <a:pt x="3679" y="1049"/>
                </a:lnTo>
                <a:lnTo>
                  <a:pt x="3661" y="1059"/>
                </a:lnTo>
                <a:lnTo>
                  <a:pt x="3642" y="1070"/>
                </a:lnTo>
                <a:lnTo>
                  <a:pt x="3625" y="1082"/>
                </a:lnTo>
                <a:lnTo>
                  <a:pt x="3607" y="1096"/>
                </a:lnTo>
                <a:lnTo>
                  <a:pt x="3590" y="1112"/>
                </a:lnTo>
                <a:lnTo>
                  <a:pt x="3575" y="1128"/>
                </a:lnTo>
                <a:lnTo>
                  <a:pt x="3560" y="1145"/>
                </a:lnTo>
                <a:lnTo>
                  <a:pt x="3544" y="1164"/>
                </a:lnTo>
                <a:lnTo>
                  <a:pt x="3531" y="1185"/>
                </a:lnTo>
                <a:lnTo>
                  <a:pt x="3518" y="1206"/>
                </a:lnTo>
                <a:lnTo>
                  <a:pt x="3506" y="1228"/>
                </a:lnTo>
                <a:lnTo>
                  <a:pt x="3495" y="1252"/>
                </a:lnTo>
                <a:lnTo>
                  <a:pt x="3484" y="1277"/>
                </a:lnTo>
                <a:lnTo>
                  <a:pt x="3474" y="1302"/>
                </a:lnTo>
                <a:lnTo>
                  <a:pt x="3465" y="1330"/>
                </a:lnTo>
                <a:lnTo>
                  <a:pt x="3457" y="1358"/>
                </a:lnTo>
                <a:lnTo>
                  <a:pt x="3451" y="1388"/>
                </a:lnTo>
                <a:lnTo>
                  <a:pt x="3445" y="1417"/>
                </a:lnTo>
                <a:lnTo>
                  <a:pt x="3440" y="1448"/>
                </a:lnTo>
                <a:lnTo>
                  <a:pt x="3436" y="1481"/>
                </a:lnTo>
                <a:lnTo>
                  <a:pt x="3434" y="1514"/>
                </a:lnTo>
                <a:lnTo>
                  <a:pt x="3432" y="1549"/>
                </a:lnTo>
                <a:lnTo>
                  <a:pt x="3432" y="1584"/>
                </a:lnTo>
                <a:lnTo>
                  <a:pt x="3432" y="1621"/>
                </a:lnTo>
                <a:lnTo>
                  <a:pt x="3434" y="1658"/>
                </a:lnTo>
                <a:lnTo>
                  <a:pt x="3437" y="1696"/>
                </a:lnTo>
                <a:lnTo>
                  <a:pt x="3442" y="1735"/>
                </a:lnTo>
                <a:lnTo>
                  <a:pt x="3447" y="1775"/>
                </a:lnTo>
                <a:lnTo>
                  <a:pt x="3454" y="1817"/>
                </a:lnTo>
                <a:lnTo>
                  <a:pt x="3462" y="1858"/>
                </a:lnTo>
                <a:lnTo>
                  <a:pt x="3464" y="1872"/>
                </a:lnTo>
                <a:lnTo>
                  <a:pt x="3465" y="1886"/>
                </a:lnTo>
                <a:lnTo>
                  <a:pt x="3464" y="1898"/>
                </a:lnTo>
                <a:lnTo>
                  <a:pt x="3462" y="1909"/>
                </a:lnTo>
                <a:lnTo>
                  <a:pt x="3460" y="1919"/>
                </a:lnTo>
                <a:lnTo>
                  <a:pt x="3456" y="1929"/>
                </a:lnTo>
                <a:lnTo>
                  <a:pt x="3448" y="1949"/>
                </a:lnTo>
                <a:lnTo>
                  <a:pt x="3439" y="1965"/>
                </a:lnTo>
                <a:lnTo>
                  <a:pt x="3431" y="1981"/>
                </a:lnTo>
                <a:lnTo>
                  <a:pt x="3428" y="1988"/>
                </a:lnTo>
                <a:lnTo>
                  <a:pt x="3425" y="1996"/>
                </a:lnTo>
                <a:lnTo>
                  <a:pt x="3424" y="2004"/>
                </a:lnTo>
                <a:lnTo>
                  <a:pt x="3424" y="2011"/>
                </a:lnTo>
                <a:lnTo>
                  <a:pt x="3431" y="2101"/>
                </a:lnTo>
                <a:lnTo>
                  <a:pt x="3435" y="2153"/>
                </a:lnTo>
                <a:lnTo>
                  <a:pt x="3439" y="2182"/>
                </a:lnTo>
                <a:lnTo>
                  <a:pt x="3443" y="2209"/>
                </a:lnTo>
                <a:lnTo>
                  <a:pt x="3448" y="2237"/>
                </a:lnTo>
                <a:lnTo>
                  <a:pt x="3454" y="2263"/>
                </a:lnTo>
                <a:lnTo>
                  <a:pt x="3461" y="2288"/>
                </a:lnTo>
                <a:lnTo>
                  <a:pt x="3470" y="2312"/>
                </a:lnTo>
                <a:lnTo>
                  <a:pt x="3475" y="2323"/>
                </a:lnTo>
                <a:lnTo>
                  <a:pt x="3481" y="2333"/>
                </a:lnTo>
                <a:lnTo>
                  <a:pt x="3486" y="2342"/>
                </a:lnTo>
                <a:lnTo>
                  <a:pt x="3492" y="2351"/>
                </a:lnTo>
                <a:lnTo>
                  <a:pt x="3499" y="2359"/>
                </a:lnTo>
                <a:lnTo>
                  <a:pt x="3506" y="2366"/>
                </a:lnTo>
                <a:lnTo>
                  <a:pt x="3513" y="2374"/>
                </a:lnTo>
                <a:lnTo>
                  <a:pt x="3521" y="2379"/>
                </a:lnTo>
                <a:lnTo>
                  <a:pt x="3526" y="2382"/>
                </a:lnTo>
                <a:lnTo>
                  <a:pt x="3535" y="2384"/>
                </a:lnTo>
                <a:lnTo>
                  <a:pt x="3559" y="2391"/>
                </a:lnTo>
                <a:lnTo>
                  <a:pt x="3581" y="2395"/>
                </a:lnTo>
                <a:lnTo>
                  <a:pt x="3588" y="2396"/>
                </a:lnTo>
                <a:lnTo>
                  <a:pt x="3589" y="2396"/>
                </a:lnTo>
                <a:lnTo>
                  <a:pt x="3590" y="2395"/>
                </a:lnTo>
                <a:lnTo>
                  <a:pt x="3615" y="2664"/>
                </a:lnTo>
                <a:lnTo>
                  <a:pt x="3621" y="2674"/>
                </a:lnTo>
                <a:lnTo>
                  <a:pt x="3625" y="2684"/>
                </a:lnTo>
                <a:lnTo>
                  <a:pt x="3631" y="2692"/>
                </a:lnTo>
                <a:lnTo>
                  <a:pt x="3637" y="2700"/>
                </a:lnTo>
                <a:lnTo>
                  <a:pt x="3649" y="2715"/>
                </a:lnTo>
                <a:lnTo>
                  <a:pt x="3662" y="2730"/>
                </a:lnTo>
                <a:lnTo>
                  <a:pt x="3675" y="2745"/>
                </a:lnTo>
                <a:lnTo>
                  <a:pt x="3681" y="2754"/>
                </a:lnTo>
                <a:lnTo>
                  <a:pt x="3687" y="2763"/>
                </a:lnTo>
                <a:lnTo>
                  <a:pt x="3693" y="2773"/>
                </a:lnTo>
                <a:lnTo>
                  <a:pt x="3698" y="2785"/>
                </a:lnTo>
                <a:lnTo>
                  <a:pt x="3702" y="2799"/>
                </a:lnTo>
                <a:lnTo>
                  <a:pt x="3705" y="2814"/>
                </a:lnTo>
                <a:lnTo>
                  <a:pt x="3638" y="2830"/>
                </a:lnTo>
                <a:lnTo>
                  <a:pt x="3619" y="2869"/>
                </a:lnTo>
                <a:lnTo>
                  <a:pt x="3597" y="2915"/>
                </a:lnTo>
                <a:lnTo>
                  <a:pt x="3585" y="2940"/>
                </a:lnTo>
                <a:lnTo>
                  <a:pt x="3572" y="2963"/>
                </a:lnTo>
                <a:lnTo>
                  <a:pt x="3559" y="2986"/>
                </a:lnTo>
                <a:lnTo>
                  <a:pt x="3544" y="3008"/>
                </a:lnTo>
                <a:lnTo>
                  <a:pt x="3793" y="3114"/>
                </a:lnTo>
                <a:lnTo>
                  <a:pt x="3936" y="3176"/>
                </a:lnTo>
                <a:lnTo>
                  <a:pt x="4076" y="3235"/>
                </a:lnTo>
                <a:lnTo>
                  <a:pt x="4109" y="3248"/>
                </a:lnTo>
                <a:lnTo>
                  <a:pt x="4143" y="3261"/>
                </a:lnTo>
                <a:lnTo>
                  <a:pt x="4214" y="3285"/>
                </a:lnTo>
                <a:lnTo>
                  <a:pt x="4282" y="3310"/>
                </a:lnTo>
                <a:lnTo>
                  <a:pt x="4316" y="3323"/>
                </a:lnTo>
                <a:lnTo>
                  <a:pt x="4351" y="3336"/>
                </a:lnTo>
                <a:lnTo>
                  <a:pt x="4385" y="3351"/>
                </a:lnTo>
                <a:lnTo>
                  <a:pt x="4419" y="3368"/>
                </a:lnTo>
                <a:lnTo>
                  <a:pt x="4451" y="3385"/>
                </a:lnTo>
                <a:lnTo>
                  <a:pt x="4483" y="3404"/>
                </a:lnTo>
                <a:lnTo>
                  <a:pt x="4514" y="3424"/>
                </a:lnTo>
                <a:lnTo>
                  <a:pt x="4528" y="3436"/>
                </a:lnTo>
                <a:lnTo>
                  <a:pt x="4543" y="3448"/>
                </a:lnTo>
                <a:lnTo>
                  <a:pt x="4557" y="3460"/>
                </a:lnTo>
                <a:lnTo>
                  <a:pt x="4570" y="3473"/>
                </a:lnTo>
                <a:lnTo>
                  <a:pt x="4583" y="3486"/>
                </a:lnTo>
                <a:lnTo>
                  <a:pt x="4596" y="3501"/>
                </a:lnTo>
                <a:lnTo>
                  <a:pt x="4609" y="3516"/>
                </a:lnTo>
                <a:lnTo>
                  <a:pt x="4620" y="3531"/>
                </a:lnTo>
                <a:lnTo>
                  <a:pt x="4631" y="3547"/>
                </a:lnTo>
                <a:lnTo>
                  <a:pt x="4641" y="3564"/>
                </a:lnTo>
                <a:lnTo>
                  <a:pt x="4650" y="3583"/>
                </a:lnTo>
                <a:lnTo>
                  <a:pt x="4659" y="3601"/>
                </a:lnTo>
                <a:lnTo>
                  <a:pt x="4667" y="3620"/>
                </a:lnTo>
                <a:lnTo>
                  <a:pt x="4676" y="3640"/>
                </a:lnTo>
                <a:lnTo>
                  <a:pt x="4681" y="3658"/>
                </a:lnTo>
                <a:lnTo>
                  <a:pt x="4681" y="3677"/>
                </a:lnTo>
                <a:lnTo>
                  <a:pt x="4683" y="3786"/>
                </a:lnTo>
                <a:lnTo>
                  <a:pt x="4686" y="3924"/>
                </a:lnTo>
                <a:lnTo>
                  <a:pt x="4689" y="4056"/>
                </a:lnTo>
                <a:lnTo>
                  <a:pt x="5719" y="4056"/>
                </a:lnTo>
                <a:lnTo>
                  <a:pt x="5719" y="4000"/>
                </a:lnTo>
                <a:lnTo>
                  <a:pt x="5719" y="3935"/>
                </a:lnTo>
                <a:lnTo>
                  <a:pt x="5716" y="3796"/>
                </a:lnTo>
                <a:lnTo>
                  <a:pt x="5713" y="3662"/>
                </a:lnTo>
                <a:lnTo>
                  <a:pt x="5712" y="3558"/>
                </a:lnTo>
                <a:lnTo>
                  <a:pt x="5706" y="3544"/>
                </a:lnTo>
                <a:lnTo>
                  <a:pt x="5700" y="3531"/>
                </a:lnTo>
                <a:lnTo>
                  <a:pt x="5694" y="3518"/>
                </a:lnTo>
                <a:lnTo>
                  <a:pt x="5686" y="3506"/>
                </a:lnTo>
                <a:lnTo>
                  <a:pt x="5678" y="3494"/>
                </a:lnTo>
                <a:lnTo>
                  <a:pt x="5670" y="3483"/>
                </a:lnTo>
                <a:lnTo>
                  <a:pt x="5661" y="3473"/>
                </a:lnTo>
                <a:lnTo>
                  <a:pt x="5650" y="3463"/>
                </a:lnTo>
                <a:lnTo>
                  <a:pt x="5640" y="3454"/>
                </a:lnTo>
                <a:lnTo>
                  <a:pt x="5629" y="3445"/>
                </a:lnTo>
                <a:lnTo>
                  <a:pt x="5618" y="3437"/>
                </a:lnTo>
                <a:lnTo>
                  <a:pt x="5607" y="3430"/>
                </a:lnTo>
                <a:lnTo>
                  <a:pt x="5583" y="3414"/>
                </a:lnTo>
                <a:lnTo>
                  <a:pt x="5556" y="3402"/>
                </a:lnTo>
                <a:lnTo>
                  <a:pt x="5530" y="3390"/>
                </a:lnTo>
                <a:lnTo>
                  <a:pt x="5501" y="3379"/>
                </a:lnTo>
                <a:lnTo>
                  <a:pt x="5445" y="3358"/>
                </a:lnTo>
                <a:lnTo>
                  <a:pt x="5386" y="3337"/>
                </a:lnTo>
                <a:lnTo>
                  <a:pt x="5357" y="3327"/>
                </a:lnTo>
                <a:lnTo>
                  <a:pt x="5329" y="3316"/>
                </a:lnTo>
                <a:close/>
                <a:moveTo>
                  <a:pt x="6518" y="3416"/>
                </a:moveTo>
                <a:lnTo>
                  <a:pt x="6518" y="3416"/>
                </a:lnTo>
                <a:lnTo>
                  <a:pt x="6515" y="3406"/>
                </a:lnTo>
                <a:lnTo>
                  <a:pt x="6510" y="3397"/>
                </a:lnTo>
                <a:lnTo>
                  <a:pt x="6506" y="3388"/>
                </a:lnTo>
                <a:lnTo>
                  <a:pt x="6501" y="3380"/>
                </a:lnTo>
                <a:lnTo>
                  <a:pt x="6488" y="3364"/>
                </a:lnTo>
                <a:lnTo>
                  <a:pt x="6475" y="3350"/>
                </a:lnTo>
                <a:lnTo>
                  <a:pt x="6460" y="3337"/>
                </a:lnTo>
                <a:lnTo>
                  <a:pt x="6445" y="3326"/>
                </a:lnTo>
                <a:lnTo>
                  <a:pt x="6428" y="3316"/>
                </a:lnTo>
                <a:lnTo>
                  <a:pt x="6409" y="3307"/>
                </a:lnTo>
                <a:lnTo>
                  <a:pt x="6391" y="3299"/>
                </a:lnTo>
                <a:lnTo>
                  <a:pt x="6372" y="3292"/>
                </a:lnTo>
                <a:lnTo>
                  <a:pt x="6331" y="3276"/>
                </a:lnTo>
                <a:lnTo>
                  <a:pt x="6291" y="3262"/>
                </a:lnTo>
                <a:lnTo>
                  <a:pt x="6270" y="3255"/>
                </a:lnTo>
                <a:lnTo>
                  <a:pt x="6251" y="3247"/>
                </a:lnTo>
                <a:lnTo>
                  <a:pt x="6073" y="3171"/>
                </a:lnTo>
                <a:lnTo>
                  <a:pt x="5982" y="3132"/>
                </a:lnTo>
                <a:lnTo>
                  <a:pt x="5894" y="3096"/>
                </a:lnTo>
                <a:lnTo>
                  <a:pt x="5796" y="3068"/>
                </a:lnTo>
                <a:lnTo>
                  <a:pt x="5788" y="3063"/>
                </a:lnTo>
                <a:lnTo>
                  <a:pt x="5781" y="3056"/>
                </a:lnTo>
                <a:lnTo>
                  <a:pt x="5774" y="3048"/>
                </a:lnTo>
                <a:lnTo>
                  <a:pt x="5767" y="3039"/>
                </a:lnTo>
                <a:lnTo>
                  <a:pt x="5753" y="3018"/>
                </a:lnTo>
                <a:lnTo>
                  <a:pt x="5740" y="2995"/>
                </a:lnTo>
                <a:lnTo>
                  <a:pt x="5728" y="2971"/>
                </a:lnTo>
                <a:lnTo>
                  <a:pt x="5716" y="2948"/>
                </a:lnTo>
                <a:lnTo>
                  <a:pt x="5697" y="2908"/>
                </a:lnTo>
                <a:lnTo>
                  <a:pt x="5635" y="2899"/>
                </a:lnTo>
                <a:lnTo>
                  <a:pt x="5636" y="2887"/>
                </a:lnTo>
                <a:lnTo>
                  <a:pt x="5638" y="2877"/>
                </a:lnTo>
                <a:lnTo>
                  <a:pt x="5640" y="2867"/>
                </a:lnTo>
                <a:lnTo>
                  <a:pt x="5643" y="2858"/>
                </a:lnTo>
                <a:lnTo>
                  <a:pt x="5647" y="2850"/>
                </a:lnTo>
                <a:lnTo>
                  <a:pt x="5652" y="2843"/>
                </a:lnTo>
                <a:lnTo>
                  <a:pt x="5662" y="2831"/>
                </a:lnTo>
                <a:lnTo>
                  <a:pt x="5671" y="2819"/>
                </a:lnTo>
                <a:lnTo>
                  <a:pt x="5681" y="2807"/>
                </a:lnTo>
                <a:lnTo>
                  <a:pt x="5686" y="2800"/>
                </a:lnTo>
                <a:lnTo>
                  <a:pt x="5690" y="2792"/>
                </a:lnTo>
                <a:lnTo>
                  <a:pt x="5694" y="2783"/>
                </a:lnTo>
                <a:lnTo>
                  <a:pt x="5697" y="2774"/>
                </a:lnTo>
                <a:lnTo>
                  <a:pt x="5700" y="2765"/>
                </a:lnTo>
                <a:lnTo>
                  <a:pt x="5702" y="2756"/>
                </a:lnTo>
                <a:lnTo>
                  <a:pt x="5704" y="2738"/>
                </a:lnTo>
                <a:lnTo>
                  <a:pt x="5706" y="2698"/>
                </a:lnTo>
                <a:lnTo>
                  <a:pt x="5708" y="2679"/>
                </a:lnTo>
                <a:lnTo>
                  <a:pt x="5710" y="2660"/>
                </a:lnTo>
                <a:lnTo>
                  <a:pt x="5712" y="2650"/>
                </a:lnTo>
                <a:lnTo>
                  <a:pt x="5715" y="2642"/>
                </a:lnTo>
                <a:lnTo>
                  <a:pt x="5718" y="2633"/>
                </a:lnTo>
                <a:lnTo>
                  <a:pt x="5723" y="2625"/>
                </a:lnTo>
                <a:lnTo>
                  <a:pt x="5726" y="2620"/>
                </a:lnTo>
                <a:lnTo>
                  <a:pt x="5730" y="2615"/>
                </a:lnTo>
                <a:lnTo>
                  <a:pt x="5738" y="2608"/>
                </a:lnTo>
                <a:lnTo>
                  <a:pt x="5747" y="2601"/>
                </a:lnTo>
                <a:lnTo>
                  <a:pt x="5757" y="2596"/>
                </a:lnTo>
                <a:lnTo>
                  <a:pt x="5767" y="2591"/>
                </a:lnTo>
                <a:lnTo>
                  <a:pt x="5777" y="2585"/>
                </a:lnTo>
                <a:lnTo>
                  <a:pt x="5785" y="2578"/>
                </a:lnTo>
                <a:lnTo>
                  <a:pt x="5789" y="2574"/>
                </a:lnTo>
                <a:lnTo>
                  <a:pt x="5794" y="2569"/>
                </a:lnTo>
                <a:lnTo>
                  <a:pt x="5800" y="2560"/>
                </a:lnTo>
                <a:lnTo>
                  <a:pt x="5805" y="2549"/>
                </a:lnTo>
                <a:lnTo>
                  <a:pt x="5810" y="2538"/>
                </a:lnTo>
                <a:lnTo>
                  <a:pt x="5814" y="2526"/>
                </a:lnTo>
                <a:lnTo>
                  <a:pt x="5821" y="2500"/>
                </a:lnTo>
                <a:lnTo>
                  <a:pt x="5826" y="2478"/>
                </a:lnTo>
                <a:lnTo>
                  <a:pt x="5830" y="2458"/>
                </a:lnTo>
                <a:lnTo>
                  <a:pt x="5832" y="2435"/>
                </a:lnTo>
                <a:lnTo>
                  <a:pt x="5835" y="2413"/>
                </a:lnTo>
                <a:lnTo>
                  <a:pt x="5835" y="2391"/>
                </a:lnTo>
                <a:lnTo>
                  <a:pt x="5835" y="2367"/>
                </a:lnTo>
                <a:lnTo>
                  <a:pt x="5832" y="2345"/>
                </a:lnTo>
                <a:lnTo>
                  <a:pt x="5830" y="2334"/>
                </a:lnTo>
                <a:lnTo>
                  <a:pt x="5827" y="2324"/>
                </a:lnTo>
                <a:lnTo>
                  <a:pt x="5823" y="2314"/>
                </a:lnTo>
                <a:lnTo>
                  <a:pt x="5819" y="2304"/>
                </a:lnTo>
                <a:lnTo>
                  <a:pt x="5810" y="2285"/>
                </a:lnTo>
                <a:lnTo>
                  <a:pt x="5802" y="2272"/>
                </a:lnTo>
                <a:lnTo>
                  <a:pt x="5799" y="2265"/>
                </a:lnTo>
                <a:lnTo>
                  <a:pt x="5797" y="2257"/>
                </a:lnTo>
                <a:lnTo>
                  <a:pt x="5794" y="2248"/>
                </a:lnTo>
                <a:lnTo>
                  <a:pt x="5793" y="2236"/>
                </a:lnTo>
                <a:lnTo>
                  <a:pt x="5792" y="2215"/>
                </a:lnTo>
                <a:lnTo>
                  <a:pt x="5793" y="2188"/>
                </a:lnTo>
                <a:lnTo>
                  <a:pt x="5795" y="2156"/>
                </a:lnTo>
                <a:lnTo>
                  <a:pt x="5797" y="2123"/>
                </a:lnTo>
                <a:lnTo>
                  <a:pt x="5803" y="2060"/>
                </a:lnTo>
                <a:lnTo>
                  <a:pt x="5806" y="2020"/>
                </a:lnTo>
                <a:lnTo>
                  <a:pt x="5807" y="1961"/>
                </a:lnTo>
                <a:lnTo>
                  <a:pt x="5806" y="1932"/>
                </a:lnTo>
                <a:lnTo>
                  <a:pt x="5804" y="1904"/>
                </a:lnTo>
                <a:lnTo>
                  <a:pt x="5802" y="1876"/>
                </a:lnTo>
                <a:lnTo>
                  <a:pt x="5798" y="1848"/>
                </a:lnTo>
                <a:lnTo>
                  <a:pt x="5793" y="1820"/>
                </a:lnTo>
                <a:lnTo>
                  <a:pt x="5786" y="1790"/>
                </a:lnTo>
                <a:lnTo>
                  <a:pt x="5782" y="1779"/>
                </a:lnTo>
                <a:lnTo>
                  <a:pt x="5777" y="1767"/>
                </a:lnTo>
                <a:lnTo>
                  <a:pt x="5770" y="1753"/>
                </a:lnTo>
                <a:lnTo>
                  <a:pt x="5761" y="1738"/>
                </a:lnTo>
                <a:lnTo>
                  <a:pt x="5751" y="1722"/>
                </a:lnTo>
                <a:lnTo>
                  <a:pt x="5746" y="1716"/>
                </a:lnTo>
                <a:lnTo>
                  <a:pt x="5740" y="1709"/>
                </a:lnTo>
                <a:lnTo>
                  <a:pt x="5733" y="1704"/>
                </a:lnTo>
                <a:lnTo>
                  <a:pt x="5727" y="1700"/>
                </a:lnTo>
                <a:lnTo>
                  <a:pt x="5654" y="1687"/>
                </a:lnTo>
                <a:lnTo>
                  <a:pt x="5609" y="1645"/>
                </a:lnTo>
                <a:lnTo>
                  <a:pt x="5592" y="1635"/>
                </a:lnTo>
                <a:lnTo>
                  <a:pt x="5574" y="1626"/>
                </a:lnTo>
                <a:lnTo>
                  <a:pt x="5557" y="1619"/>
                </a:lnTo>
                <a:lnTo>
                  <a:pt x="5540" y="1612"/>
                </a:lnTo>
                <a:lnTo>
                  <a:pt x="5523" y="1606"/>
                </a:lnTo>
                <a:lnTo>
                  <a:pt x="5505" y="1601"/>
                </a:lnTo>
                <a:lnTo>
                  <a:pt x="5488" y="1597"/>
                </a:lnTo>
                <a:lnTo>
                  <a:pt x="5471" y="1593"/>
                </a:lnTo>
                <a:lnTo>
                  <a:pt x="5454" y="1590"/>
                </a:lnTo>
                <a:lnTo>
                  <a:pt x="5437" y="1589"/>
                </a:lnTo>
                <a:lnTo>
                  <a:pt x="5420" y="1588"/>
                </a:lnTo>
                <a:lnTo>
                  <a:pt x="5404" y="1587"/>
                </a:lnTo>
                <a:lnTo>
                  <a:pt x="5371" y="1588"/>
                </a:lnTo>
                <a:lnTo>
                  <a:pt x="5339" y="1591"/>
                </a:lnTo>
                <a:lnTo>
                  <a:pt x="5308" y="1597"/>
                </a:lnTo>
                <a:lnTo>
                  <a:pt x="5277" y="1603"/>
                </a:lnTo>
                <a:lnTo>
                  <a:pt x="5249" y="1611"/>
                </a:lnTo>
                <a:lnTo>
                  <a:pt x="5221" y="1619"/>
                </a:lnTo>
                <a:lnTo>
                  <a:pt x="5195" y="1628"/>
                </a:lnTo>
                <a:lnTo>
                  <a:pt x="5171" y="1637"/>
                </a:lnTo>
                <a:lnTo>
                  <a:pt x="5127" y="1654"/>
                </a:lnTo>
                <a:lnTo>
                  <a:pt x="5114" y="1659"/>
                </a:lnTo>
                <a:lnTo>
                  <a:pt x="5100" y="1665"/>
                </a:lnTo>
                <a:lnTo>
                  <a:pt x="5086" y="1672"/>
                </a:lnTo>
                <a:lnTo>
                  <a:pt x="5073" y="1680"/>
                </a:lnTo>
                <a:lnTo>
                  <a:pt x="5061" y="1689"/>
                </a:lnTo>
                <a:lnTo>
                  <a:pt x="5049" y="1698"/>
                </a:lnTo>
                <a:lnTo>
                  <a:pt x="5038" y="1709"/>
                </a:lnTo>
                <a:lnTo>
                  <a:pt x="5027" y="1720"/>
                </a:lnTo>
                <a:lnTo>
                  <a:pt x="5015" y="1732"/>
                </a:lnTo>
                <a:lnTo>
                  <a:pt x="5005" y="1746"/>
                </a:lnTo>
                <a:lnTo>
                  <a:pt x="4996" y="1760"/>
                </a:lnTo>
                <a:lnTo>
                  <a:pt x="4987" y="1775"/>
                </a:lnTo>
                <a:lnTo>
                  <a:pt x="4979" y="1790"/>
                </a:lnTo>
                <a:lnTo>
                  <a:pt x="4971" y="1806"/>
                </a:lnTo>
                <a:lnTo>
                  <a:pt x="4963" y="1825"/>
                </a:lnTo>
                <a:lnTo>
                  <a:pt x="4957" y="1842"/>
                </a:lnTo>
                <a:lnTo>
                  <a:pt x="4951" y="1861"/>
                </a:lnTo>
                <a:lnTo>
                  <a:pt x="4944" y="1881"/>
                </a:lnTo>
                <a:lnTo>
                  <a:pt x="4940" y="1901"/>
                </a:lnTo>
                <a:lnTo>
                  <a:pt x="4936" y="1922"/>
                </a:lnTo>
                <a:lnTo>
                  <a:pt x="4932" y="1944"/>
                </a:lnTo>
                <a:lnTo>
                  <a:pt x="4930" y="1967"/>
                </a:lnTo>
                <a:lnTo>
                  <a:pt x="4928" y="1990"/>
                </a:lnTo>
                <a:lnTo>
                  <a:pt x="4927" y="2014"/>
                </a:lnTo>
                <a:lnTo>
                  <a:pt x="4927" y="2039"/>
                </a:lnTo>
                <a:lnTo>
                  <a:pt x="4927" y="2064"/>
                </a:lnTo>
                <a:lnTo>
                  <a:pt x="4928" y="2091"/>
                </a:lnTo>
                <a:lnTo>
                  <a:pt x="4930" y="2117"/>
                </a:lnTo>
                <a:lnTo>
                  <a:pt x="4933" y="2144"/>
                </a:lnTo>
                <a:lnTo>
                  <a:pt x="4937" y="2173"/>
                </a:lnTo>
                <a:lnTo>
                  <a:pt x="4942" y="2201"/>
                </a:lnTo>
                <a:lnTo>
                  <a:pt x="4948" y="2231"/>
                </a:lnTo>
                <a:lnTo>
                  <a:pt x="4949" y="2240"/>
                </a:lnTo>
                <a:lnTo>
                  <a:pt x="4951" y="2249"/>
                </a:lnTo>
                <a:lnTo>
                  <a:pt x="4949" y="2258"/>
                </a:lnTo>
                <a:lnTo>
                  <a:pt x="4948" y="2265"/>
                </a:lnTo>
                <a:lnTo>
                  <a:pt x="4946" y="2273"/>
                </a:lnTo>
                <a:lnTo>
                  <a:pt x="4944" y="2280"/>
                </a:lnTo>
                <a:lnTo>
                  <a:pt x="4938" y="2292"/>
                </a:lnTo>
                <a:lnTo>
                  <a:pt x="4931" y="2305"/>
                </a:lnTo>
                <a:lnTo>
                  <a:pt x="4926" y="2316"/>
                </a:lnTo>
                <a:lnTo>
                  <a:pt x="4922" y="2327"/>
                </a:lnTo>
                <a:lnTo>
                  <a:pt x="4921" y="2332"/>
                </a:lnTo>
                <a:lnTo>
                  <a:pt x="4921" y="2337"/>
                </a:lnTo>
                <a:lnTo>
                  <a:pt x="4926" y="2399"/>
                </a:lnTo>
                <a:lnTo>
                  <a:pt x="4929" y="2436"/>
                </a:lnTo>
                <a:lnTo>
                  <a:pt x="4934" y="2475"/>
                </a:lnTo>
                <a:lnTo>
                  <a:pt x="4938" y="2494"/>
                </a:lnTo>
                <a:lnTo>
                  <a:pt x="4942" y="2513"/>
                </a:lnTo>
                <a:lnTo>
                  <a:pt x="4947" y="2530"/>
                </a:lnTo>
                <a:lnTo>
                  <a:pt x="4954" y="2546"/>
                </a:lnTo>
                <a:lnTo>
                  <a:pt x="4961" y="2561"/>
                </a:lnTo>
                <a:lnTo>
                  <a:pt x="4969" y="2574"/>
                </a:lnTo>
                <a:lnTo>
                  <a:pt x="4974" y="2579"/>
                </a:lnTo>
                <a:lnTo>
                  <a:pt x="4978" y="2585"/>
                </a:lnTo>
                <a:lnTo>
                  <a:pt x="4984" y="2590"/>
                </a:lnTo>
                <a:lnTo>
                  <a:pt x="4989" y="2594"/>
                </a:lnTo>
                <a:lnTo>
                  <a:pt x="4999" y="2597"/>
                </a:lnTo>
                <a:lnTo>
                  <a:pt x="5015" y="2602"/>
                </a:lnTo>
                <a:lnTo>
                  <a:pt x="5031" y="2605"/>
                </a:lnTo>
                <a:lnTo>
                  <a:pt x="5036" y="2606"/>
                </a:lnTo>
                <a:lnTo>
                  <a:pt x="5038" y="2605"/>
                </a:lnTo>
                <a:lnTo>
                  <a:pt x="5055" y="2792"/>
                </a:lnTo>
                <a:lnTo>
                  <a:pt x="5058" y="2800"/>
                </a:lnTo>
                <a:lnTo>
                  <a:pt x="5062" y="2806"/>
                </a:lnTo>
                <a:lnTo>
                  <a:pt x="5070" y="2818"/>
                </a:lnTo>
                <a:lnTo>
                  <a:pt x="5078" y="2828"/>
                </a:lnTo>
                <a:lnTo>
                  <a:pt x="5087" y="2838"/>
                </a:lnTo>
                <a:lnTo>
                  <a:pt x="5097" y="2849"/>
                </a:lnTo>
                <a:lnTo>
                  <a:pt x="5105" y="2861"/>
                </a:lnTo>
                <a:lnTo>
                  <a:pt x="5109" y="2869"/>
                </a:lnTo>
                <a:lnTo>
                  <a:pt x="5112" y="2877"/>
                </a:lnTo>
                <a:lnTo>
                  <a:pt x="5115" y="2887"/>
                </a:lnTo>
                <a:lnTo>
                  <a:pt x="5117" y="2897"/>
                </a:lnTo>
                <a:lnTo>
                  <a:pt x="5071" y="2908"/>
                </a:lnTo>
                <a:lnTo>
                  <a:pt x="5055" y="2942"/>
                </a:lnTo>
                <a:lnTo>
                  <a:pt x="5036" y="2980"/>
                </a:lnTo>
                <a:lnTo>
                  <a:pt x="5026" y="3000"/>
                </a:lnTo>
                <a:lnTo>
                  <a:pt x="5014" y="3020"/>
                </a:lnTo>
                <a:lnTo>
                  <a:pt x="5002" y="3037"/>
                </a:lnTo>
                <a:lnTo>
                  <a:pt x="4990" y="3052"/>
                </a:lnTo>
                <a:lnTo>
                  <a:pt x="5169" y="3128"/>
                </a:lnTo>
                <a:lnTo>
                  <a:pt x="5371" y="3214"/>
                </a:lnTo>
                <a:lnTo>
                  <a:pt x="5394" y="3224"/>
                </a:lnTo>
                <a:lnTo>
                  <a:pt x="5417" y="3233"/>
                </a:lnTo>
                <a:lnTo>
                  <a:pt x="5467" y="3250"/>
                </a:lnTo>
                <a:lnTo>
                  <a:pt x="5517" y="3267"/>
                </a:lnTo>
                <a:lnTo>
                  <a:pt x="5542" y="3277"/>
                </a:lnTo>
                <a:lnTo>
                  <a:pt x="5567" y="3287"/>
                </a:lnTo>
                <a:lnTo>
                  <a:pt x="5593" y="3299"/>
                </a:lnTo>
                <a:lnTo>
                  <a:pt x="5618" y="3311"/>
                </a:lnTo>
                <a:lnTo>
                  <a:pt x="5642" y="3324"/>
                </a:lnTo>
                <a:lnTo>
                  <a:pt x="5667" y="3338"/>
                </a:lnTo>
                <a:lnTo>
                  <a:pt x="5690" y="3354"/>
                </a:lnTo>
                <a:lnTo>
                  <a:pt x="5712" y="3373"/>
                </a:lnTo>
                <a:lnTo>
                  <a:pt x="5734" y="3392"/>
                </a:lnTo>
                <a:lnTo>
                  <a:pt x="5744" y="3402"/>
                </a:lnTo>
                <a:lnTo>
                  <a:pt x="5754" y="3413"/>
                </a:lnTo>
                <a:lnTo>
                  <a:pt x="5763" y="3425"/>
                </a:lnTo>
                <a:lnTo>
                  <a:pt x="5772" y="3438"/>
                </a:lnTo>
                <a:lnTo>
                  <a:pt x="5780" y="3450"/>
                </a:lnTo>
                <a:lnTo>
                  <a:pt x="5788" y="3463"/>
                </a:lnTo>
                <a:lnTo>
                  <a:pt x="5796" y="3477"/>
                </a:lnTo>
                <a:lnTo>
                  <a:pt x="5803" y="3491"/>
                </a:lnTo>
                <a:lnTo>
                  <a:pt x="5810" y="3507"/>
                </a:lnTo>
                <a:lnTo>
                  <a:pt x="5815" y="3523"/>
                </a:lnTo>
                <a:lnTo>
                  <a:pt x="5821" y="3540"/>
                </a:lnTo>
                <a:lnTo>
                  <a:pt x="5821" y="3558"/>
                </a:lnTo>
                <a:lnTo>
                  <a:pt x="5822" y="3635"/>
                </a:lnTo>
                <a:lnTo>
                  <a:pt x="5824" y="3733"/>
                </a:lnTo>
                <a:lnTo>
                  <a:pt x="5825" y="3764"/>
                </a:lnTo>
                <a:lnTo>
                  <a:pt x="6523" y="3764"/>
                </a:lnTo>
                <a:lnTo>
                  <a:pt x="6524" y="3725"/>
                </a:lnTo>
                <a:lnTo>
                  <a:pt x="6524" y="3679"/>
                </a:lnTo>
                <a:lnTo>
                  <a:pt x="6522" y="3582"/>
                </a:lnTo>
                <a:lnTo>
                  <a:pt x="6519" y="3488"/>
                </a:lnTo>
                <a:lnTo>
                  <a:pt x="6518" y="3416"/>
                </a:ln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grpSp>
        <p:nvGrpSpPr>
          <p:cNvPr id="18" name="组合 17"/>
          <p:cNvGrpSpPr/>
          <p:nvPr/>
        </p:nvGrpSpPr>
        <p:grpSpPr>
          <a:xfrm>
            <a:off x="4445" y="292735"/>
            <a:ext cx="8782685" cy="706120"/>
            <a:chOff x="7" y="461"/>
            <a:chExt cx="13831" cy="1112"/>
          </a:xfrm>
        </p:grpSpPr>
        <p:grpSp>
          <p:nvGrpSpPr>
            <p:cNvPr id="20" name="组合 19"/>
            <p:cNvGrpSpPr/>
            <p:nvPr/>
          </p:nvGrpSpPr>
          <p:grpSpPr>
            <a:xfrm>
              <a:off x="7" y="461"/>
              <a:ext cx="13831" cy="1112"/>
              <a:chOff x="7" y="461"/>
              <a:chExt cx="13831" cy="1112"/>
            </a:xfrm>
          </p:grpSpPr>
          <p:sp>
            <p:nvSpPr>
              <p:cNvPr id="21"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3" name="矩形 22"/>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grpSp>
            <p:nvGrpSpPr>
              <p:cNvPr id="24" name="组合 23"/>
              <p:cNvGrpSpPr/>
              <p:nvPr/>
            </p:nvGrpSpPr>
            <p:grpSpPr>
              <a:xfrm rot="16200000">
                <a:off x="695" y="121"/>
                <a:ext cx="1063" cy="1743"/>
                <a:chOff x="-206" y="17"/>
                <a:chExt cx="2140" cy="3507"/>
              </a:xfrm>
            </p:grpSpPr>
            <p:pic>
              <p:nvPicPr>
                <p:cNvPr id="25" name="图片 24" descr="模板用-01"/>
                <p:cNvPicPr>
                  <a:picLocks noChangeAspect="1"/>
                </p:cNvPicPr>
                <p:nvPr/>
              </p:nvPicPr>
              <p:blipFill>
                <a:blip r:embed="rId1"/>
                <a:srcRect l="54452" t="44312" r="37578" b="42387"/>
                <a:stretch>
                  <a:fillRect/>
                </a:stretch>
              </p:blipFill>
              <p:spPr>
                <a:xfrm rot="5400000">
                  <a:off x="-39" y="-150"/>
                  <a:ext cx="1807" cy="2140"/>
                </a:xfrm>
                <a:prstGeom prst="rect">
                  <a:avLst/>
                </a:prstGeom>
              </p:spPr>
            </p:pic>
            <p:pic>
              <p:nvPicPr>
                <p:cNvPr id="26" name="图片 25" descr="模板用-01"/>
                <p:cNvPicPr>
                  <a:picLocks noChangeAspect="1"/>
                </p:cNvPicPr>
                <p:nvPr/>
              </p:nvPicPr>
              <p:blipFill>
                <a:blip r:embed="rId1"/>
                <a:srcRect l="27977" t="61731" r="61134" b="27584"/>
                <a:stretch>
                  <a:fillRect/>
                </a:stretch>
              </p:blipFill>
              <p:spPr>
                <a:xfrm rot="5400000">
                  <a:off x="30" y="2055"/>
                  <a:ext cx="1698" cy="1240"/>
                </a:xfrm>
                <a:prstGeom prst="rect">
                  <a:avLst/>
                </a:prstGeom>
              </p:spPr>
            </p:pic>
          </p:grpSp>
          <p:sp>
            <p:nvSpPr>
              <p:cNvPr id="31" name="文本框 30"/>
              <p:cNvSpPr txBox="1"/>
              <p:nvPr/>
            </p:nvSpPr>
            <p:spPr>
              <a:xfrm>
                <a:off x="10563" y="775"/>
                <a:ext cx="2922" cy="798"/>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b="1" dirty="0">
                    <a:solidFill>
                      <a:srgbClr val="662D91"/>
                    </a:solidFill>
                    <a:latin typeface="微软雅黑" panose="020B0503020204020204" charset="-122"/>
                    <a:ea typeface="微软雅黑" panose="020B0503020204020204" charset="-122"/>
                  </a:rPr>
                  <a:t>TEXT HERE</a:t>
                </a:r>
                <a:endParaRPr kumimoji="1" lang="en-US" altLang="zh-CN" b="1" dirty="0">
                  <a:solidFill>
                    <a:srgbClr val="662D91"/>
                  </a:solidFill>
                  <a:latin typeface="微软雅黑" panose="020B0503020204020204" charset="-122"/>
                  <a:ea typeface="微软雅黑" panose="020B0503020204020204" charset="-122"/>
                </a:endParaRPr>
              </a:p>
            </p:txBody>
          </p:sp>
        </p:grpSp>
        <p:grpSp>
          <p:nvGrpSpPr>
            <p:cNvPr id="32" name="组合 31"/>
            <p:cNvGrpSpPr/>
            <p:nvPr/>
          </p:nvGrpSpPr>
          <p:grpSpPr>
            <a:xfrm>
              <a:off x="2206" y="661"/>
              <a:ext cx="1795" cy="632"/>
              <a:chOff x="2206" y="661"/>
              <a:chExt cx="1795" cy="632"/>
            </a:xfrm>
          </p:grpSpPr>
          <p:pic>
            <p:nvPicPr>
              <p:cNvPr id="45" name="图片 44" descr="模板用-01"/>
              <p:cNvPicPr>
                <a:picLocks noChangeAspect="1"/>
              </p:cNvPicPr>
              <p:nvPr/>
            </p:nvPicPr>
            <p:blipFill>
              <a:blip r:embed="rId1"/>
              <a:srcRect l="27977" t="61731" r="61134" b="27584"/>
              <a:stretch>
                <a:fillRect/>
              </a:stretch>
            </p:blipFill>
            <p:spPr>
              <a:xfrm rot="21600000">
                <a:off x="2206" y="677"/>
                <a:ext cx="844" cy="616"/>
              </a:xfrm>
              <a:prstGeom prst="rect">
                <a:avLst/>
              </a:prstGeom>
            </p:spPr>
          </p:pic>
          <p:pic>
            <p:nvPicPr>
              <p:cNvPr id="47" name="图片 46" descr="模板用-01"/>
              <p:cNvPicPr>
                <a:picLocks noChangeAspect="1"/>
              </p:cNvPicPr>
              <p:nvPr/>
            </p:nvPicPr>
            <p:blipFill>
              <a:blip r:embed="rId1"/>
              <a:srcRect l="27977" t="61731" r="61134" b="27584"/>
              <a:stretch>
                <a:fillRect/>
              </a:stretch>
            </p:blipFill>
            <p:spPr>
              <a:xfrm rot="21600000">
                <a:off x="3157" y="661"/>
                <a:ext cx="844" cy="616"/>
              </a:xfrm>
              <a:prstGeom prst="rect">
                <a:avLst/>
              </a:prstGeom>
            </p:spPr>
          </p:pic>
        </p:gr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43" name="组合 42"/>
          <p:cNvGrpSpPr/>
          <p:nvPr/>
        </p:nvGrpSpPr>
        <p:grpSpPr>
          <a:xfrm>
            <a:off x="4445" y="6454775"/>
            <a:ext cx="9119870" cy="273050"/>
            <a:chOff x="7" y="10165"/>
            <a:chExt cx="14362" cy="430"/>
          </a:xfrm>
        </p:grpSpPr>
        <p:cxnSp>
          <p:nvCxnSpPr>
            <p:cNvPr id="19" name="直接连接符 18"/>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sp>
          <p:nvSpPr>
            <p:cNvPr id="23" name="文本框 22"/>
            <p:cNvSpPr txBox="1"/>
            <p:nvPr/>
          </p:nvSpPr>
          <p:spPr>
            <a:xfrm>
              <a:off x="11494" y="10258"/>
              <a:ext cx="2875" cy="337"/>
            </a:xfrm>
            <a:prstGeom prst="rect">
              <a:avLst/>
            </a:prstGeom>
            <a:noFill/>
          </p:spPr>
          <p:txBody>
            <a:bodyPr wrap="none" rtlCol="0">
              <a:spAutoFit/>
            </a:bodyPr>
            <a:p>
              <a:r>
                <a:rPr kumimoji="1" lang="en-US" altLang="zh-CN" sz="800" dirty="0" smtClean="0">
                  <a:solidFill>
                    <a:schemeClr val="bg1">
                      <a:lumMod val="75000"/>
                    </a:schemeClr>
                  </a:solidFill>
                </a:rPr>
                <a:t>YAU MATHEMATICAL SCIENCES CENTER</a:t>
              </a:r>
              <a:endParaRPr kumimoji="1" lang="en-US" altLang="zh-CN" sz="800" dirty="0" smtClean="0">
                <a:solidFill>
                  <a:schemeClr val="bg1">
                    <a:lumMod val="75000"/>
                  </a:schemeClr>
                </a:solidFill>
              </a:endParaRPr>
            </a:p>
          </p:txBody>
        </p:sp>
      </p:grpSp>
      <p:grpSp>
        <p:nvGrpSpPr>
          <p:cNvPr id="2" name="组合 1"/>
          <p:cNvGrpSpPr/>
          <p:nvPr/>
        </p:nvGrpSpPr>
        <p:grpSpPr>
          <a:xfrm>
            <a:off x="12700" y="2607310"/>
            <a:ext cx="8782050" cy="1943100"/>
            <a:chOff x="20" y="4106"/>
            <a:chExt cx="13830" cy="3060"/>
          </a:xfrm>
        </p:grpSpPr>
        <p:grpSp>
          <p:nvGrpSpPr>
            <p:cNvPr id="9" name="组合 8"/>
            <p:cNvGrpSpPr/>
            <p:nvPr/>
          </p:nvGrpSpPr>
          <p:grpSpPr>
            <a:xfrm>
              <a:off x="20" y="4106"/>
              <a:ext cx="13830" cy="3060"/>
              <a:chOff x="20" y="4106"/>
              <a:chExt cx="13830" cy="3060"/>
            </a:xfrm>
          </p:grpSpPr>
          <p:grpSp>
            <p:nvGrpSpPr>
              <p:cNvPr id="42" name="组合 41"/>
              <p:cNvGrpSpPr/>
              <p:nvPr/>
            </p:nvGrpSpPr>
            <p:grpSpPr>
              <a:xfrm>
                <a:off x="20" y="4106"/>
                <a:ext cx="13830" cy="3060"/>
                <a:chOff x="8" y="-1190"/>
                <a:chExt cx="13830" cy="2752"/>
              </a:xfrm>
            </p:grpSpPr>
            <p:sp>
              <p:nvSpPr>
                <p:cNvPr id="10" name=" 9"/>
                <p:cNvSpPr/>
                <p:nvPr/>
              </p:nvSpPr>
              <p:spPr>
                <a:xfrm>
                  <a:off x="8" y="493"/>
                  <a:ext cx="13830" cy="106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1" name="矩形 10"/>
                <p:cNvSpPr/>
                <p:nvPr/>
              </p:nvSpPr>
              <p:spPr>
                <a:xfrm rot="16200000">
                  <a:off x="2147" y="-3329"/>
                  <a:ext cx="2316" cy="659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grpSp>
              <p:nvGrpSpPr>
                <p:cNvPr id="14" name="组合 13"/>
                <p:cNvGrpSpPr/>
                <p:nvPr/>
              </p:nvGrpSpPr>
              <p:grpSpPr>
                <a:xfrm rot="16200000">
                  <a:off x="866" y="-1661"/>
                  <a:ext cx="2320" cy="3391"/>
                  <a:chOff x="457" y="-33"/>
                  <a:chExt cx="4673" cy="6820"/>
                </a:xfrm>
              </p:grpSpPr>
              <p:pic>
                <p:nvPicPr>
                  <p:cNvPr id="16" name="图片 15" descr="模板用-01"/>
                  <p:cNvPicPr>
                    <a:picLocks noChangeAspect="1"/>
                  </p:cNvPicPr>
                  <p:nvPr/>
                </p:nvPicPr>
                <p:blipFill>
                  <a:blip r:embed="rId1"/>
                  <a:srcRect l="54452" t="44312" r="37578" b="42387"/>
                  <a:stretch>
                    <a:fillRect/>
                  </a:stretch>
                </p:blipFill>
                <p:spPr>
                  <a:xfrm rot="5400000">
                    <a:off x="655" y="-231"/>
                    <a:ext cx="4276" cy="4673"/>
                  </a:xfrm>
                  <a:prstGeom prst="rect">
                    <a:avLst/>
                  </a:prstGeom>
                </p:spPr>
              </p:pic>
              <p:pic>
                <p:nvPicPr>
                  <p:cNvPr id="17" name="图片 16" descr="模板用-01"/>
                  <p:cNvPicPr>
                    <a:picLocks noChangeAspect="1"/>
                  </p:cNvPicPr>
                  <p:nvPr/>
                </p:nvPicPr>
                <p:blipFill>
                  <a:blip r:embed="rId1"/>
                  <a:srcRect l="27977" t="61731" r="61134" b="17762"/>
                  <a:stretch>
                    <a:fillRect/>
                  </a:stretch>
                </p:blipFill>
                <p:spPr>
                  <a:xfrm rot="5400000">
                    <a:off x="1509" y="4067"/>
                    <a:ext cx="2542" cy="2897"/>
                  </a:xfrm>
                  <a:prstGeom prst="rect">
                    <a:avLst/>
                  </a:prstGeom>
                </p:spPr>
              </p:pic>
            </p:grpSp>
          </p:grpSp>
          <p:sp>
            <p:nvSpPr>
              <p:cNvPr id="32" name="文本框 31"/>
              <p:cNvSpPr txBox="1"/>
              <p:nvPr/>
            </p:nvSpPr>
            <p:spPr>
              <a:xfrm>
                <a:off x="8305" y="6134"/>
                <a:ext cx="2922" cy="871"/>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sz="2000" b="1" dirty="0">
                    <a:solidFill>
                      <a:srgbClr val="662D91"/>
                    </a:solidFill>
                    <a:latin typeface="微软雅黑" panose="020B0503020204020204" charset="-122"/>
                    <a:ea typeface="微软雅黑" panose="020B0503020204020204" charset="-122"/>
                    <a:sym typeface="+mn-ea"/>
                  </a:rPr>
                  <a:t>TEXT HERE</a:t>
                </a:r>
                <a:endParaRPr kumimoji="1" lang="en-US" altLang="zh-CN" sz="2000" b="1" dirty="0">
                  <a:solidFill>
                    <a:srgbClr val="662D91"/>
                  </a:solidFill>
                  <a:latin typeface="微软雅黑" panose="020B0503020204020204" charset="-122"/>
                  <a:ea typeface="微软雅黑" panose="020B0503020204020204" charset="-122"/>
                  <a:sym typeface="+mn-ea"/>
                </a:endParaRPr>
              </a:p>
            </p:txBody>
          </p:sp>
        </p:grpSp>
        <p:pic>
          <p:nvPicPr>
            <p:cNvPr id="18" name="图片 17" descr="模板用-01"/>
            <p:cNvPicPr>
              <a:picLocks noChangeAspect="1"/>
            </p:cNvPicPr>
            <p:nvPr/>
          </p:nvPicPr>
          <p:blipFill>
            <a:blip r:embed="rId1"/>
            <a:srcRect l="27977" t="61731" r="61134" b="17762"/>
            <a:stretch>
              <a:fillRect/>
            </a:stretch>
          </p:blipFill>
          <p:spPr>
            <a:xfrm rot="21600000">
              <a:off x="3914" y="4675"/>
              <a:ext cx="1264" cy="1599"/>
            </a:xfrm>
            <a:prstGeom prst="rect">
              <a:avLst/>
            </a:prstGeom>
          </p:spPr>
        </p:pic>
        <p:pic>
          <p:nvPicPr>
            <p:cNvPr id="20" name="图片 19" descr="模板用-01"/>
            <p:cNvPicPr>
              <a:picLocks noChangeAspect="1"/>
            </p:cNvPicPr>
            <p:nvPr/>
          </p:nvPicPr>
          <p:blipFill>
            <a:blip r:embed="rId1"/>
            <a:srcRect l="27977" t="61731" r="64321" b="17762"/>
            <a:stretch>
              <a:fillRect/>
            </a:stretch>
          </p:blipFill>
          <p:spPr>
            <a:xfrm rot="21600000">
              <a:off x="5374" y="4675"/>
              <a:ext cx="894" cy="1599"/>
            </a:xfrm>
            <a:prstGeom prst="rect">
              <a:avLst/>
            </a:prstGeom>
          </p:spPr>
        </p:pic>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43" name="组合 42"/>
          <p:cNvGrpSpPr/>
          <p:nvPr/>
        </p:nvGrpSpPr>
        <p:grpSpPr>
          <a:xfrm>
            <a:off x="4445" y="6454775"/>
            <a:ext cx="9119870" cy="304165"/>
            <a:chOff x="7" y="10165"/>
            <a:chExt cx="14362" cy="479"/>
          </a:xfrm>
        </p:grpSpPr>
        <p:cxnSp>
          <p:nvCxnSpPr>
            <p:cNvPr id="27" name="直接连接符 26"/>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28" name="组合 27"/>
            <p:cNvGrpSpPr/>
            <p:nvPr/>
          </p:nvGrpSpPr>
          <p:grpSpPr>
            <a:xfrm>
              <a:off x="13485" y="10210"/>
              <a:ext cx="713" cy="434"/>
              <a:chOff x="10912" y="8036"/>
              <a:chExt cx="1032" cy="628"/>
            </a:xfrm>
          </p:grpSpPr>
          <p:sp>
            <p:nvSpPr>
              <p:cNvPr id="219"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9" name="文本框 28"/>
              <p:cNvSpPr txBox="1"/>
              <p:nvPr/>
            </p:nvSpPr>
            <p:spPr>
              <a:xfrm>
                <a:off x="10912" y="8036"/>
                <a:ext cx="1032" cy="628"/>
              </a:xfrm>
              <a:prstGeom prst="rect">
                <a:avLst/>
              </a:prstGeom>
              <a:noFill/>
            </p:spPr>
            <p:txBody>
              <a:bodyPr wrap="square" rtlCol="0">
                <a:spAutoFit/>
              </a:bodyPr>
              <a:p>
                <a:pPr>
                  <a:lnSpc>
                    <a:spcPct val="150000"/>
                  </a:lnSpc>
                </a:pPr>
                <a:r>
                  <a:rPr kumimoji="1" lang="en-US" altLang="zh-CN" sz="800" dirty="0">
                    <a:solidFill>
                      <a:schemeClr val="bg1"/>
                    </a:solidFill>
                    <a:latin typeface="微软雅黑" panose="020B0503020204020204" charset="-122"/>
                    <a:ea typeface="微软雅黑" panose="020B0503020204020204" charset="-122"/>
                  </a:rPr>
                  <a:t>09</a:t>
                </a:r>
                <a:endParaRPr kumimoji="1" lang="en-US" altLang="zh-CN" sz="800" dirty="0">
                  <a:solidFill>
                    <a:schemeClr val="bg1"/>
                  </a:solidFill>
                  <a:latin typeface="微软雅黑" panose="020B0503020204020204" charset="-122"/>
                  <a:ea typeface="微软雅黑" panose="020B0503020204020204" charset="-122"/>
                </a:endParaRPr>
              </a:p>
            </p:txBody>
          </p:sp>
        </p:grpSp>
        <p:sp>
          <p:nvSpPr>
            <p:cNvPr id="30" name="文本框 29"/>
            <p:cNvSpPr txBox="1"/>
            <p:nvPr/>
          </p:nvSpPr>
          <p:spPr>
            <a:xfrm>
              <a:off x="10634" y="10283"/>
              <a:ext cx="2875" cy="337"/>
            </a:xfrm>
            <a:prstGeom prst="rect">
              <a:avLst/>
            </a:prstGeom>
            <a:noFill/>
          </p:spPr>
          <p:txBody>
            <a:bodyPr wrap="none" rtlCol="0">
              <a:spAutoFit/>
            </a:bodyPr>
            <a:p>
              <a:r>
                <a:rPr kumimoji="1" lang="en-US" altLang="zh-CN" sz="800" dirty="0" smtClean="0">
                  <a:solidFill>
                    <a:schemeClr val="bg1">
                      <a:lumMod val="75000"/>
                    </a:schemeClr>
                  </a:solidFill>
                </a:rPr>
                <a:t>YAU MATHEMATICAL SCIENCES CENTER</a:t>
              </a:r>
              <a:endParaRPr kumimoji="1" lang="en-US" altLang="zh-CN" sz="800" dirty="0" smtClean="0">
                <a:solidFill>
                  <a:schemeClr val="bg1">
                    <a:lumMod val="75000"/>
                  </a:schemeClr>
                </a:solidFill>
              </a:endParaRPr>
            </a:p>
          </p:txBody>
        </p:sp>
      </p:grpSp>
      <p:sp>
        <p:nvSpPr>
          <p:cNvPr id="38" name="流程图: 摘录 37"/>
          <p:cNvSpPr/>
          <p:nvPr/>
        </p:nvSpPr>
        <p:spPr>
          <a:xfrm>
            <a:off x="1637665" y="2153285"/>
            <a:ext cx="4225925" cy="3038475"/>
          </a:xfrm>
          <a:prstGeom prst="flowChartExtract">
            <a:avLst/>
          </a:prstGeom>
          <a:solidFill>
            <a:schemeClr val="tx1">
              <a:lumMod val="75000"/>
              <a:lumOff val="2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39" name="流程图: 摘录 38"/>
          <p:cNvSpPr/>
          <p:nvPr/>
        </p:nvSpPr>
        <p:spPr>
          <a:xfrm rot="10800000">
            <a:off x="4755515" y="3344545"/>
            <a:ext cx="2568575" cy="1847215"/>
          </a:xfrm>
          <a:prstGeom prst="flowChartExtra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40" name="大拇指"/>
          <p:cNvSpPr/>
          <p:nvPr/>
        </p:nvSpPr>
        <p:spPr bwMode="auto">
          <a:xfrm>
            <a:off x="3422650" y="4087495"/>
            <a:ext cx="655955" cy="655955"/>
          </a:xfrm>
          <a:custGeom>
            <a:avLst/>
            <a:gdLst/>
            <a:ahLst/>
            <a:cxnLst/>
            <a:rect l="0" t="0" r="r" b="b"/>
            <a:pathLst>
              <a:path w="1019175" h="1524001">
                <a:moveTo>
                  <a:pt x="643934" y="1322388"/>
                </a:moveTo>
                <a:lnTo>
                  <a:pt x="649244" y="1322388"/>
                </a:lnTo>
                <a:lnTo>
                  <a:pt x="835334" y="1322388"/>
                </a:lnTo>
                <a:lnTo>
                  <a:pt x="840643" y="1322388"/>
                </a:lnTo>
                <a:lnTo>
                  <a:pt x="845156" y="1323178"/>
                </a:lnTo>
                <a:lnTo>
                  <a:pt x="849935" y="1323704"/>
                </a:lnTo>
                <a:lnTo>
                  <a:pt x="854182" y="1324494"/>
                </a:lnTo>
                <a:lnTo>
                  <a:pt x="858695" y="1325547"/>
                </a:lnTo>
                <a:lnTo>
                  <a:pt x="862411" y="1327126"/>
                </a:lnTo>
                <a:lnTo>
                  <a:pt x="866128" y="1328705"/>
                </a:lnTo>
                <a:lnTo>
                  <a:pt x="869579" y="1330547"/>
                </a:lnTo>
                <a:lnTo>
                  <a:pt x="872499" y="1332390"/>
                </a:lnTo>
                <a:lnTo>
                  <a:pt x="875685" y="1334495"/>
                </a:lnTo>
                <a:lnTo>
                  <a:pt x="878605" y="1336864"/>
                </a:lnTo>
                <a:lnTo>
                  <a:pt x="880994" y="1339759"/>
                </a:lnTo>
                <a:lnTo>
                  <a:pt x="883383" y="1342392"/>
                </a:lnTo>
                <a:lnTo>
                  <a:pt x="885507" y="1345287"/>
                </a:lnTo>
                <a:lnTo>
                  <a:pt x="887896" y="1348708"/>
                </a:lnTo>
                <a:lnTo>
                  <a:pt x="889754" y="1352130"/>
                </a:lnTo>
                <a:lnTo>
                  <a:pt x="891347" y="1355552"/>
                </a:lnTo>
                <a:lnTo>
                  <a:pt x="892674" y="1359236"/>
                </a:lnTo>
                <a:lnTo>
                  <a:pt x="894267" y="1362921"/>
                </a:lnTo>
                <a:lnTo>
                  <a:pt x="895594" y="1366869"/>
                </a:lnTo>
                <a:lnTo>
                  <a:pt x="897718" y="1375292"/>
                </a:lnTo>
                <a:lnTo>
                  <a:pt x="899311" y="1383977"/>
                </a:lnTo>
                <a:lnTo>
                  <a:pt x="900638" y="1393190"/>
                </a:lnTo>
                <a:lnTo>
                  <a:pt x="901169" y="1402928"/>
                </a:lnTo>
                <a:lnTo>
                  <a:pt x="901700" y="1412930"/>
                </a:lnTo>
                <a:lnTo>
                  <a:pt x="901700" y="1423458"/>
                </a:lnTo>
                <a:lnTo>
                  <a:pt x="901700" y="1433460"/>
                </a:lnTo>
                <a:lnTo>
                  <a:pt x="901169" y="1443461"/>
                </a:lnTo>
                <a:lnTo>
                  <a:pt x="900638" y="1453200"/>
                </a:lnTo>
                <a:lnTo>
                  <a:pt x="899311" y="1462412"/>
                </a:lnTo>
                <a:lnTo>
                  <a:pt x="897718" y="1471097"/>
                </a:lnTo>
                <a:lnTo>
                  <a:pt x="895594" y="1479520"/>
                </a:lnTo>
                <a:lnTo>
                  <a:pt x="894267" y="1483468"/>
                </a:lnTo>
                <a:lnTo>
                  <a:pt x="892674" y="1487153"/>
                </a:lnTo>
                <a:lnTo>
                  <a:pt x="891347" y="1490838"/>
                </a:lnTo>
                <a:lnTo>
                  <a:pt x="889754" y="1494259"/>
                </a:lnTo>
                <a:lnTo>
                  <a:pt x="887896" y="1497681"/>
                </a:lnTo>
                <a:lnTo>
                  <a:pt x="885507" y="1500839"/>
                </a:lnTo>
                <a:lnTo>
                  <a:pt x="883383" y="1503998"/>
                </a:lnTo>
                <a:lnTo>
                  <a:pt x="880994" y="1506630"/>
                </a:lnTo>
                <a:lnTo>
                  <a:pt x="878605" y="1509525"/>
                </a:lnTo>
                <a:lnTo>
                  <a:pt x="875685" y="1511631"/>
                </a:lnTo>
                <a:lnTo>
                  <a:pt x="872499" y="1513999"/>
                </a:lnTo>
                <a:lnTo>
                  <a:pt x="869579" y="1515842"/>
                </a:lnTo>
                <a:lnTo>
                  <a:pt x="866128" y="1517684"/>
                </a:lnTo>
                <a:lnTo>
                  <a:pt x="862411" y="1519263"/>
                </a:lnTo>
                <a:lnTo>
                  <a:pt x="858695" y="1520843"/>
                </a:lnTo>
                <a:lnTo>
                  <a:pt x="854182" y="1521896"/>
                </a:lnTo>
                <a:lnTo>
                  <a:pt x="849935" y="1522685"/>
                </a:lnTo>
                <a:lnTo>
                  <a:pt x="845156" y="1523212"/>
                </a:lnTo>
                <a:lnTo>
                  <a:pt x="840643" y="1523738"/>
                </a:lnTo>
                <a:lnTo>
                  <a:pt x="835334" y="1524001"/>
                </a:lnTo>
                <a:lnTo>
                  <a:pt x="649244" y="1524001"/>
                </a:lnTo>
                <a:lnTo>
                  <a:pt x="643934" y="1523738"/>
                </a:lnTo>
                <a:lnTo>
                  <a:pt x="638891" y="1523212"/>
                </a:lnTo>
                <a:lnTo>
                  <a:pt x="634643" y="1522685"/>
                </a:lnTo>
                <a:lnTo>
                  <a:pt x="630130" y="1521896"/>
                </a:lnTo>
                <a:lnTo>
                  <a:pt x="625883" y="1520843"/>
                </a:lnTo>
                <a:lnTo>
                  <a:pt x="622166" y="1519263"/>
                </a:lnTo>
                <a:lnTo>
                  <a:pt x="618450" y="1517684"/>
                </a:lnTo>
                <a:lnTo>
                  <a:pt x="614999" y="1515842"/>
                </a:lnTo>
                <a:lnTo>
                  <a:pt x="611813" y="1513999"/>
                </a:lnTo>
                <a:lnTo>
                  <a:pt x="608628" y="1511631"/>
                </a:lnTo>
                <a:lnTo>
                  <a:pt x="605973" y="1509525"/>
                </a:lnTo>
                <a:lnTo>
                  <a:pt x="603318" y="1506630"/>
                </a:lnTo>
                <a:lnTo>
                  <a:pt x="600929" y="1503998"/>
                </a:lnTo>
                <a:lnTo>
                  <a:pt x="598805" y="1500839"/>
                </a:lnTo>
                <a:lnTo>
                  <a:pt x="596416" y="1497681"/>
                </a:lnTo>
                <a:lnTo>
                  <a:pt x="594558" y="1494259"/>
                </a:lnTo>
                <a:lnTo>
                  <a:pt x="592700" y="1490838"/>
                </a:lnTo>
                <a:lnTo>
                  <a:pt x="591372" y="1487153"/>
                </a:lnTo>
                <a:lnTo>
                  <a:pt x="590045" y="1483468"/>
                </a:lnTo>
                <a:lnTo>
                  <a:pt x="588718" y="1479520"/>
                </a:lnTo>
                <a:lnTo>
                  <a:pt x="586594" y="1471097"/>
                </a:lnTo>
                <a:lnTo>
                  <a:pt x="585001" y="1462412"/>
                </a:lnTo>
                <a:lnTo>
                  <a:pt x="583674" y="1453200"/>
                </a:lnTo>
                <a:lnTo>
                  <a:pt x="583143" y="1443461"/>
                </a:lnTo>
                <a:lnTo>
                  <a:pt x="582612" y="1433460"/>
                </a:lnTo>
                <a:lnTo>
                  <a:pt x="582612" y="1423458"/>
                </a:lnTo>
                <a:lnTo>
                  <a:pt x="582612" y="1412930"/>
                </a:lnTo>
                <a:lnTo>
                  <a:pt x="583143" y="1402928"/>
                </a:lnTo>
                <a:lnTo>
                  <a:pt x="583674" y="1393190"/>
                </a:lnTo>
                <a:lnTo>
                  <a:pt x="585001" y="1383977"/>
                </a:lnTo>
                <a:lnTo>
                  <a:pt x="586594" y="1375292"/>
                </a:lnTo>
                <a:lnTo>
                  <a:pt x="588718" y="1366869"/>
                </a:lnTo>
                <a:lnTo>
                  <a:pt x="590045" y="1362921"/>
                </a:lnTo>
                <a:lnTo>
                  <a:pt x="591372" y="1359236"/>
                </a:lnTo>
                <a:lnTo>
                  <a:pt x="592700" y="1355552"/>
                </a:lnTo>
                <a:lnTo>
                  <a:pt x="594558" y="1352130"/>
                </a:lnTo>
                <a:lnTo>
                  <a:pt x="596416" y="1348708"/>
                </a:lnTo>
                <a:lnTo>
                  <a:pt x="598805" y="1345287"/>
                </a:lnTo>
                <a:lnTo>
                  <a:pt x="600929" y="1342392"/>
                </a:lnTo>
                <a:lnTo>
                  <a:pt x="603318" y="1339759"/>
                </a:lnTo>
                <a:lnTo>
                  <a:pt x="605973" y="1336864"/>
                </a:lnTo>
                <a:lnTo>
                  <a:pt x="608628" y="1334495"/>
                </a:lnTo>
                <a:lnTo>
                  <a:pt x="611813" y="1332390"/>
                </a:lnTo>
                <a:lnTo>
                  <a:pt x="614999" y="1330547"/>
                </a:lnTo>
                <a:lnTo>
                  <a:pt x="618450" y="1328705"/>
                </a:lnTo>
                <a:lnTo>
                  <a:pt x="622166" y="1327126"/>
                </a:lnTo>
                <a:lnTo>
                  <a:pt x="625883" y="1325547"/>
                </a:lnTo>
                <a:lnTo>
                  <a:pt x="630130" y="1324494"/>
                </a:lnTo>
                <a:lnTo>
                  <a:pt x="634643" y="1323704"/>
                </a:lnTo>
                <a:lnTo>
                  <a:pt x="638891" y="1323178"/>
                </a:lnTo>
                <a:lnTo>
                  <a:pt x="643934" y="1322388"/>
                </a:lnTo>
                <a:close/>
                <a:moveTo>
                  <a:pt x="589756" y="1073150"/>
                </a:moveTo>
                <a:lnTo>
                  <a:pt x="595048" y="1073150"/>
                </a:lnTo>
                <a:lnTo>
                  <a:pt x="921015" y="1073150"/>
                </a:lnTo>
                <a:lnTo>
                  <a:pt x="926306" y="1073150"/>
                </a:lnTo>
                <a:lnTo>
                  <a:pt x="930804" y="1073415"/>
                </a:lnTo>
                <a:lnTo>
                  <a:pt x="935567" y="1074476"/>
                </a:lnTo>
                <a:lnTo>
                  <a:pt x="939800" y="1075007"/>
                </a:lnTo>
                <a:lnTo>
                  <a:pt x="943769" y="1076333"/>
                </a:lnTo>
                <a:lnTo>
                  <a:pt x="948002" y="1077660"/>
                </a:lnTo>
                <a:lnTo>
                  <a:pt x="951706" y="1079517"/>
                </a:lnTo>
                <a:lnTo>
                  <a:pt x="955146" y="1080843"/>
                </a:lnTo>
                <a:lnTo>
                  <a:pt x="958056" y="1083231"/>
                </a:lnTo>
                <a:lnTo>
                  <a:pt x="961231" y="1085353"/>
                </a:lnTo>
                <a:lnTo>
                  <a:pt x="964142" y="1087740"/>
                </a:lnTo>
                <a:lnTo>
                  <a:pt x="966523" y="1090393"/>
                </a:lnTo>
                <a:lnTo>
                  <a:pt x="968904" y="1093311"/>
                </a:lnTo>
                <a:lnTo>
                  <a:pt x="971286" y="1096229"/>
                </a:lnTo>
                <a:lnTo>
                  <a:pt x="973402" y="1099678"/>
                </a:lnTo>
                <a:lnTo>
                  <a:pt x="975254" y="1102861"/>
                </a:lnTo>
                <a:lnTo>
                  <a:pt x="976842" y="1106575"/>
                </a:lnTo>
                <a:lnTo>
                  <a:pt x="978429" y="1110289"/>
                </a:lnTo>
                <a:lnTo>
                  <a:pt x="979752" y="1114002"/>
                </a:lnTo>
                <a:lnTo>
                  <a:pt x="981075" y="1117981"/>
                </a:lnTo>
                <a:lnTo>
                  <a:pt x="983192" y="1126470"/>
                </a:lnTo>
                <a:lnTo>
                  <a:pt x="984779" y="1134959"/>
                </a:lnTo>
                <a:lnTo>
                  <a:pt x="986102" y="1144509"/>
                </a:lnTo>
                <a:lnTo>
                  <a:pt x="986631" y="1154059"/>
                </a:lnTo>
                <a:lnTo>
                  <a:pt x="987425" y="1164404"/>
                </a:lnTo>
                <a:lnTo>
                  <a:pt x="987425" y="1174485"/>
                </a:lnTo>
                <a:lnTo>
                  <a:pt x="987425" y="1185096"/>
                </a:lnTo>
                <a:lnTo>
                  <a:pt x="986631" y="1195176"/>
                </a:lnTo>
                <a:lnTo>
                  <a:pt x="986102" y="1204726"/>
                </a:lnTo>
                <a:lnTo>
                  <a:pt x="984779" y="1214011"/>
                </a:lnTo>
                <a:lnTo>
                  <a:pt x="983192" y="1223030"/>
                </a:lnTo>
                <a:lnTo>
                  <a:pt x="981075" y="1231519"/>
                </a:lnTo>
                <a:lnTo>
                  <a:pt x="979752" y="1235498"/>
                </a:lnTo>
                <a:lnTo>
                  <a:pt x="978429" y="1239212"/>
                </a:lnTo>
                <a:lnTo>
                  <a:pt x="976842" y="1242926"/>
                </a:lnTo>
                <a:lnTo>
                  <a:pt x="975254" y="1246374"/>
                </a:lnTo>
                <a:lnTo>
                  <a:pt x="973402" y="1249823"/>
                </a:lnTo>
                <a:lnTo>
                  <a:pt x="971286" y="1253006"/>
                </a:lnTo>
                <a:lnTo>
                  <a:pt x="968904" y="1255924"/>
                </a:lnTo>
                <a:lnTo>
                  <a:pt x="966523" y="1258842"/>
                </a:lnTo>
                <a:lnTo>
                  <a:pt x="964142" y="1261230"/>
                </a:lnTo>
                <a:lnTo>
                  <a:pt x="961231" y="1263882"/>
                </a:lnTo>
                <a:lnTo>
                  <a:pt x="958056" y="1266004"/>
                </a:lnTo>
                <a:lnTo>
                  <a:pt x="955146" y="1268127"/>
                </a:lnTo>
                <a:lnTo>
                  <a:pt x="951706" y="1269984"/>
                </a:lnTo>
                <a:lnTo>
                  <a:pt x="948002" y="1271575"/>
                </a:lnTo>
                <a:lnTo>
                  <a:pt x="943769" y="1272902"/>
                </a:lnTo>
                <a:lnTo>
                  <a:pt x="939800" y="1273963"/>
                </a:lnTo>
                <a:lnTo>
                  <a:pt x="935567" y="1275024"/>
                </a:lnTo>
                <a:lnTo>
                  <a:pt x="930804" y="1275554"/>
                </a:lnTo>
                <a:lnTo>
                  <a:pt x="926306" y="1275820"/>
                </a:lnTo>
                <a:lnTo>
                  <a:pt x="921015" y="1276350"/>
                </a:lnTo>
                <a:lnTo>
                  <a:pt x="595048" y="1276350"/>
                </a:lnTo>
                <a:lnTo>
                  <a:pt x="589756" y="1275820"/>
                </a:lnTo>
                <a:lnTo>
                  <a:pt x="584993" y="1275554"/>
                </a:lnTo>
                <a:lnTo>
                  <a:pt x="580496" y="1275024"/>
                </a:lnTo>
                <a:lnTo>
                  <a:pt x="575998" y="1273963"/>
                </a:lnTo>
                <a:lnTo>
                  <a:pt x="572029" y="1272902"/>
                </a:lnTo>
                <a:lnTo>
                  <a:pt x="568060" y="1271575"/>
                </a:lnTo>
                <a:lnTo>
                  <a:pt x="564620" y="1269984"/>
                </a:lnTo>
                <a:lnTo>
                  <a:pt x="561181" y="1268127"/>
                </a:lnTo>
                <a:lnTo>
                  <a:pt x="557741" y="1266004"/>
                </a:lnTo>
                <a:lnTo>
                  <a:pt x="554831" y="1263882"/>
                </a:lnTo>
                <a:lnTo>
                  <a:pt x="552185" y="1261230"/>
                </a:lnTo>
                <a:lnTo>
                  <a:pt x="549275" y="1258842"/>
                </a:lnTo>
                <a:lnTo>
                  <a:pt x="546893" y="1255924"/>
                </a:lnTo>
                <a:lnTo>
                  <a:pt x="544777" y="1253006"/>
                </a:lnTo>
                <a:lnTo>
                  <a:pt x="542925" y="1249823"/>
                </a:lnTo>
                <a:lnTo>
                  <a:pt x="541073" y="1246374"/>
                </a:lnTo>
                <a:lnTo>
                  <a:pt x="539220" y="1242926"/>
                </a:lnTo>
                <a:lnTo>
                  <a:pt x="537633" y="1239212"/>
                </a:lnTo>
                <a:lnTo>
                  <a:pt x="536045" y="1235498"/>
                </a:lnTo>
                <a:lnTo>
                  <a:pt x="534723" y="1231519"/>
                </a:lnTo>
                <a:lnTo>
                  <a:pt x="532606" y="1223030"/>
                </a:lnTo>
                <a:lnTo>
                  <a:pt x="531018" y="1214011"/>
                </a:lnTo>
                <a:lnTo>
                  <a:pt x="529695" y="1204726"/>
                </a:lnTo>
                <a:lnTo>
                  <a:pt x="529166" y="1195176"/>
                </a:lnTo>
                <a:lnTo>
                  <a:pt x="528902" y="1185096"/>
                </a:lnTo>
                <a:lnTo>
                  <a:pt x="528637" y="1174485"/>
                </a:lnTo>
                <a:lnTo>
                  <a:pt x="528902" y="1164404"/>
                </a:lnTo>
                <a:lnTo>
                  <a:pt x="529166" y="1154059"/>
                </a:lnTo>
                <a:lnTo>
                  <a:pt x="529695" y="1144509"/>
                </a:lnTo>
                <a:lnTo>
                  <a:pt x="531018" y="1134959"/>
                </a:lnTo>
                <a:lnTo>
                  <a:pt x="532606" y="1126470"/>
                </a:lnTo>
                <a:lnTo>
                  <a:pt x="534723" y="1117981"/>
                </a:lnTo>
                <a:lnTo>
                  <a:pt x="536045" y="1114002"/>
                </a:lnTo>
                <a:lnTo>
                  <a:pt x="537633" y="1110289"/>
                </a:lnTo>
                <a:lnTo>
                  <a:pt x="539220" y="1106575"/>
                </a:lnTo>
                <a:lnTo>
                  <a:pt x="541073" y="1102861"/>
                </a:lnTo>
                <a:lnTo>
                  <a:pt x="542925" y="1099678"/>
                </a:lnTo>
                <a:lnTo>
                  <a:pt x="544777" y="1096229"/>
                </a:lnTo>
                <a:lnTo>
                  <a:pt x="546893" y="1093311"/>
                </a:lnTo>
                <a:lnTo>
                  <a:pt x="549275" y="1090393"/>
                </a:lnTo>
                <a:lnTo>
                  <a:pt x="552185" y="1087740"/>
                </a:lnTo>
                <a:lnTo>
                  <a:pt x="554831" y="1085353"/>
                </a:lnTo>
                <a:lnTo>
                  <a:pt x="557741" y="1083231"/>
                </a:lnTo>
                <a:lnTo>
                  <a:pt x="561181" y="1080843"/>
                </a:lnTo>
                <a:lnTo>
                  <a:pt x="564620" y="1079517"/>
                </a:lnTo>
                <a:lnTo>
                  <a:pt x="568060" y="1077660"/>
                </a:lnTo>
                <a:lnTo>
                  <a:pt x="572029" y="1076333"/>
                </a:lnTo>
                <a:lnTo>
                  <a:pt x="575998" y="1075007"/>
                </a:lnTo>
                <a:lnTo>
                  <a:pt x="580496" y="1074476"/>
                </a:lnTo>
                <a:lnTo>
                  <a:pt x="584993" y="1073415"/>
                </a:lnTo>
                <a:lnTo>
                  <a:pt x="589756" y="1073150"/>
                </a:lnTo>
                <a:close/>
                <a:moveTo>
                  <a:pt x="535633" y="830263"/>
                </a:moveTo>
                <a:lnTo>
                  <a:pt x="540912" y="830263"/>
                </a:lnTo>
                <a:lnTo>
                  <a:pt x="952926" y="830263"/>
                </a:lnTo>
                <a:lnTo>
                  <a:pt x="958204" y="830263"/>
                </a:lnTo>
                <a:lnTo>
                  <a:pt x="962955" y="830790"/>
                </a:lnTo>
                <a:lnTo>
                  <a:pt x="967442" y="831317"/>
                </a:lnTo>
                <a:lnTo>
                  <a:pt x="971929" y="832371"/>
                </a:lnTo>
                <a:lnTo>
                  <a:pt x="976153" y="833426"/>
                </a:lnTo>
                <a:lnTo>
                  <a:pt x="979848" y="834743"/>
                </a:lnTo>
                <a:lnTo>
                  <a:pt x="983543" y="836325"/>
                </a:lnTo>
                <a:lnTo>
                  <a:pt x="986974" y="838170"/>
                </a:lnTo>
                <a:lnTo>
                  <a:pt x="990141" y="840014"/>
                </a:lnTo>
                <a:lnTo>
                  <a:pt x="993309" y="842386"/>
                </a:lnTo>
                <a:lnTo>
                  <a:pt x="995948" y="844758"/>
                </a:lnTo>
                <a:lnTo>
                  <a:pt x="998588" y="847394"/>
                </a:lnTo>
                <a:lnTo>
                  <a:pt x="1000963" y="850293"/>
                </a:lnTo>
                <a:lnTo>
                  <a:pt x="1003075" y="853455"/>
                </a:lnTo>
                <a:lnTo>
                  <a:pt x="1005186" y="856354"/>
                </a:lnTo>
                <a:lnTo>
                  <a:pt x="1007298" y="859780"/>
                </a:lnTo>
                <a:lnTo>
                  <a:pt x="1009145" y="863206"/>
                </a:lnTo>
                <a:lnTo>
                  <a:pt x="1010465" y="866896"/>
                </a:lnTo>
                <a:lnTo>
                  <a:pt x="1011785" y="870586"/>
                </a:lnTo>
                <a:lnTo>
                  <a:pt x="1013104" y="874802"/>
                </a:lnTo>
                <a:lnTo>
                  <a:pt x="1015216" y="882972"/>
                </a:lnTo>
                <a:lnTo>
                  <a:pt x="1016800" y="891669"/>
                </a:lnTo>
                <a:lnTo>
                  <a:pt x="1018119" y="900894"/>
                </a:lnTo>
                <a:lnTo>
                  <a:pt x="1018911" y="910908"/>
                </a:lnTo>
                <a:lnTo>
                  <a:pt x="1019175" y="920660"/>
                </a:lnTo>
                <a:lnTo>
                  <a:pt x="1019175" y="930938"/>
                </a:lnTo>
                <a:lnTo>
                  <a:pt x="1019175" y="941480"/>
                </a:lnTo>
                <a:lnTo>
                  <a:pt x="1018911" y="951231"/>
                </a:lnTo>
                <a:lnTo>
                  <a:pt x="1018119" y="961246"/>
                </a:lnTo>
                <a:lnTo>
                  <a:pt x="1016800" y="970470"/>
                </a:lnTo>
                <a:lnTo>
                  <a:pt x="1015216" y="979167"/>
                </a:lnTo>
                <a:lnTo>
                  <a:pt x="1013104" y="987337"/>
                </a:lnTo>
                <a:lnTo>
                  <a:pt x="1011785" y="991554"/>
                </a:lnTo>
                <a:lnTo>
                  <a:pt x="1010465" y="995243"/>
                </a:lnTo>
                <a:lnTo>
                  <a:pt x="1009145" y="998933"/>
                </a:lnTo>
                <a:lnTo>
                  <a:pt x="1007298" y="1002359"/>
                </a:lnTo>
                <a:lnTo>
                  <a:pt x="1005186" y="1005785"/>
                </a:lnTo>
                <a:lnTo>
                  <a:pt x="1003075" y="1008684"/>
                </a:lnTo>
                <a:lnTo>
                  <a:pt x="1000963" y="1011847"/>
                </a:lnTo>
                <a:lnTo>
                  <a:pt x="998588" y="1014746"/>
                </a:lnTo>
                <a:lnTo>
                  <a:pt x="995948" y="1017381"/>
                </a:lnTo>
                <a:lnTo>
                  <a:pt x="993309" y="1020017"/>
                </a:lnTo>
                <a:lnTo>
                  <a:pt x="990141" y="1022125"/>
                </a:lnTo>
                <a:lnTo>
                  <a:pt x="986974" y="1023970"/>
                </a:lnTo>
                <a:lnTo>
                  <a:pt x="983543" y="1025815"/>
                </a:lnTo>
                <a:lnTo>
                  <a:pt x="979848" y="1027396"/>
                </a:lnTo>
                <a:lnTo>
                  <a:pt x="976153" y="1028977"/>
                </a:lnTo>
                <a:lnTo>
                  <a:pt x="971929" y="1029768"/>
                </a:lnTo>
                <a:lnTo>
                  <a:pt x="967442" y="1030822"/>
                </a:lnTo>
                <a:lnTo>
                  <a:pt x="962955" y="1031349"/>
                </a:lnTo>
                <a:lnTo>
                  <a:pt x="958204" y="1031876"/>
                </a:lnTo>
                <a:lnTo>
                  <a:pt x="952926" y="1031876"/>
                </a:lnTo>
                <a:lnTo>
                  <a:pt x="540912" y="1031876"/>
                </a:lnTo>
                <a:lnTo>
                  <a:pt x="535633" y="1031876"/>
                </a:lnTo>
                <a:lnTo>
                  <a:pt x="530882" y="1031349"/>
                </a:lnTo>
                <a:lnTo>
                  <a:pt x="526395" y="1030822"/>
                </a:lnTo>
                <a:lnTo>
                  <a:pt x="521908" y="1029768"/>
                </a:lnTo>
                <a:lnTo>
                  <a:pt x="517685" y="1028977"/>
                </a:lnTo>
                <a:lnTo>
                  <a:pt x="513990" y="1027396"/>
                </a:lnTo>
                <a:lnTo>
                  <a:pt x="510294" y="1025815"/>
                </a:lnTo>
                <a:lnTo>
                  <a:pt x="506863" y="1023970"/>
                </a:lnTo>
                <a:lnTo>
                  <a:pt x="503696" y="1022125"/>
                </a:lnTo>
                <a:lnTo>
                  <a:pt x="500792" y="1020017"/>
                </a:lnTo>
                <a:lnTo>
                  <a:pt x="497889" y="1017381"/>
                </a:lnTo>
                <a:lnTo>
                  <a:pt x="495514" y="1014746"/>
                </a:lnTo>
                <a:lnTo>
                  <a:pt x="492874" y="1011847"/>
                </a:lnTo>
                <a:lnTo>
                  <a:pt x="490763" y="1008684"/>
                </a:lnTo>
                <a:lnTo>
                  <a:pt x="488651" y="1005785"/>
                </a:lnTo>
                <a:lnTo>
                  <a:pt x="486803" y="1002359"/>
                </a:lnTo>
                <a:lnTo>
                  <a:pt x="485220" y="998933"/>
                </a:lnTo>
                <a:lnTo>
                  <a:pt x="483636" y="995243"/>
                </a:lnTo>
                <a:lnTo>
                  <a:pt x="482053" y="991554"/>
                </a:lnTo>
                <a:lnTo>
                  <a:pt x="480997" y="987337"/>
                </a:lnTo>
                <a:lnTo>
                  <a:pt x="478621" y="979167"/>
                </a:lnTo>
                <a:lnTo>
                  <a:pt x="477038" y="970470"/>
                </a:lnTo>
                <a:lnTo>
                  <a:pt x="475982" y="961246"/>
                </a:lnTo>
                <a:lnTo>
                  <a:pt x="475190" y="951231"/>
                </a:lnTo>
                <a:lnTo>
                  <a:pt x="474662" y="941480"/>
                </a:lnTo>
                <a:lnTo>
                  <a:pt x="474662" y="930938"/>
                </a:lnTo>
                <a:lnTo>
                  <a:pt x="474662" y="920660"/>
                </a:lnTo>
                <a:lnTo>
                  <a:pt x="475190" y="910908"/>
                </a:lnTo>
                <a:lnTo>
                  <a:pt x="475982" y="900894"/>
                </a:lnTo>
                <a:lnTo>
                  <a:pt x="477038" y="891669"/>
                </a:lnTo>
                <a:lnTo>
                  <a:pt x="478621" y="882972"/>
                </a:lnTo>
                <a:lnTo>
                  <a:pt x="480997" y="874802"/>
                </a:lnTo>
                <a:lnTo>
                  <a:pt x="482053" y="870586"/>
                </a:lnTo>
                <a:lnTo>
                  <a:pt x="483636" y="866896"/>
                </a:lnTo>
                <a:lnTo>
                  <a:pt x="485220" y="863206"/>
                </a:lnTo>
                <a:lnTo>
                  <a:pt x="486803" y="859780"/>
                </a:lnTo>
                <a:lnTo>
                  <a:pt x="488651" y="856354"/>
                </a:lnTo>
                <a:lnTo>
                  <a:pt x="490763" y="853455"/>
                </a:lnTo>
                <a:lnTo>
                  <a:pt x="492874" y="850293"/>
                </a:lnTo>
                <a:lnTo>
                  <a:pt x="495514" y="847394"/>
                </a:lnTo>
                <a:lnTo>
                  <a:pt x="497889" y="844758"/>
                </a:lnTo>
                <a:lnTo>
                  <a:pt x="500792" y="842386"/>
                </a:lnTo>
                <a:lnTo>
                  <a:pt x="503696" y="840014"/>
                </a:lnTo>
                <a:lnTo>
                  <a:pt x="506863" y="838170"/>
                </a:lnTo>
                <a:lnTo>
                  <a:pt x="510294" y="836325"/>
                </a:lnTo>
                <a:lnTo>
                  <a:pt x="513990" y="834743"/>
                </a:lnTo>
                <a:lnTo>
                  <a:pt x="517685" y="833426"/>
                </a:lnTo>
                <a:lnTo>
                  <a:pt x="521908" y="832371"/>
                </a:lnTo>
                <a:lnTo>
                  <a:pt x="526395" y="831317"/>
                </a:lnTo>
                <a:lnTo>
                  <a:pt x="530882" y="830790"/>
                </a:lnTo>
                <a:lnTo>
                  <a:pt x="535633" y="830263"/>
                </a:lnTo>
                <a:close/>
                <a:moveTo>
                  <a:pt x="591344" y="588963"/>
                </a:moveTo>
                <a:lnTo>
                  <a:pt x="596636" y="588963"/>
                </a:lnTo>
                <a:lnTo>
                  <a:pt x="905404" y="588963"/>
                </a:lnTo>
                <a:lnTo>
                  <a:pt x="910431" y="588963"/>
                </a:lnTo>
                <a:lnTo>
                  <a:pt x="915458" y="589759"/>
                </a:lnTo>
                <a:lnTo>
                  <a:pt x="919956" y="590289"/>
                </a:lnTo>
                <a:lnTo>
                  <a:pt x="924190" y="591351"/>
                </a:lnTo>
                <a:lnTo>
                  <a:pt x="928423" y="592146"/>
                </a:lnTo>
                <a:lnTo>
                  <a:pt x="932392" y="593738"/>
                </a:lnTo>
                <a:lnTo>
                  <a:pt x="936096" y="595330"/>
                </a:lnTo>
                <a:lnTo>
                  <a:pt x="939271" y="597187"/>
                </a:lnTo>
                <a:lnTo>
                  <a:pt x="942446" y="599044"/>
                </a:lnTo>
                <a:lnTo>
                  <a:pt x="945621" y="601166"/>
                </a:lnTo>
                <a:lnTo>
                  <a:pt x="948267" y="603818"/>
                </a:lnTo>
                <a:lnTo>
                  <a:pt x="950913" y="606471"/>
                </a:lnTo>
                <a:lnTo>
                  <a:pt x="953294" y="609389"/>
                </a:lnTo>
                <a:lnTo>
                  <a:pt x="955411" y="612307"/>
                </a:lnTo>
                <a:lnTo>
                  <a:pt x="957792" y="615491"/>
                </a:lnTo>
                <a:lnTo>
                  <a:pt x="959644" y="618939"/>
                </a:lnTo>
                <a:lnTo>
                  <a:pt x="961231" y="622388"/>
                </a:lnTo>
                <a:lnTo>
                  <a:pt x="962554" y="626102"/>
                </a:lnTo>
                <a:lnTo>
                  <a:pt x="964142" y="629815"/>
                </a:lnTo>
                <a:lnTo>
                  <a:pt x="965465" y="633794"/>
                </a:lnTo>
                <a:lnTo>
                  <a:pt x="967581" y="642283"/>
                </a:lnTo>
                <a:lnTo>
                  <a:pt x="969169" y="651037"/>
                </a:lnTo>
                <a:lnTo>
                  <a:pt x="970492" y="660322"/>
                </a:lnTo>
                <a:lnTo>
                  <a:pt x="971021" y="670137"/>
                </a:lnTo>
                <a:lnTo>
                  <a:pt x="971550" y="680217"/>
                </a:lnTo>
                <a:lnTo>
                  <a:pt x="971550" y="690828"/>
                </a:lnTo>
                <a:lnTo>
                  <a:pt x="971550" y="700909"/>
                </a:lnTo>
                <a:lnTo>
                  <a:pt x="971021" y="710989"/>
                </a:lnTo>
                <a:lnTo>
                  <a:pt x="970492" y="721070"/>
                </a:lnTo>
                <a:lnTo>
                  <a:pt x="969169" y="730354"/>
                </a:lnTo>
                <a:lnTo>
                  <a:pt x="967581" y="738843"/>
                </a:lnTo>
                <a:lnTo>
                  <a:pt x="965465" y="747332"/>
                </a:lnTo>
                <a:lnTo>
                  <a:pt x="964142" y="751311"/>
                </a:lnTo>
                <a:lnTo>
                  <a:pt x="962554" y="755025"/>
                </a:lnTo>
                <a:lnTo>
                  <a:pt x="961231" y="759004"/>
                </a:lnTo>
                <a:lnTo>
                  <a:pt x="959644" y="762187"/>
                </a:lnTo>
                <a:lnTo>
                  <a:pt x="957792" y="765636"/>
                </a:lnTo>
                <a:lnTo>
                  <a:pt x="955411" y="769084"/>
                </a:lnTo>
                <a:lnTo>
                  <a:pt x="953294" y="772002"/>
                </a:lnTo>
                <a:lnTo>
                  <a:pt x="950913" y="774655"/>
                </a:lnTo>
                <a:lnTo>
                  <a:pt x="948267" y="777573"/>
                </a:lnTo>
                <a:lnTo>
                  <a:pt x="945621" y="779961"/>
                </a:lnTo>
                <a:lnTo>
                  <a:pt x="942446" y="782083"/>
                </a:lnTo>
                <a:lnTo>
                  <a:pt x="939271" y="783940"/>
                </a:lnTo>
                <a:lnTo>
                  <a:pt x="936096" y="786062"/>
                </a:lnTo>
                <a:lnTo>
                  <a:pt x="932392" y="787388"/>
                </a:lnTo>
                <a:lnTo>
                  <a:pt x="928423" y="788980"/>
                </a:lnTo>
                <a:lnTo>
                  <a:pt x="924190" y="790041"/>
                </a:lnTo>
                <a:lnTo>
                  <a:pt x="919956" y="790837"/>
                </a:lnTo>
                <a:lnTo>
                  <a:pt x="915458" y="791633"/>
                </a:lnTo>
                <a:lnTo>
                  <a:pt x="910431" y="792163"/>
                </a:lnTo>
                <a:lnTo>
                  <a:pt x="905404" y="792163"/>
                </a:lnTo>
                <a:lnTo>
                  <a:pt x="596636" y="792163"/>
                </a:lnTo>
                <a:lnTo>
                  <a:pt x="591344" y="792163"/>
                </a:lnTo>
                <a:lnTo>
                  <a:pt x="586317" y="791633"/>
                </a:lnTo>
                <a:lnTo>
                  <a:pt x="582083" y="790837"/>
                </a:lnTo>
                <a:lnTo>
                  <a:pt x="577850" y="790041"/>
                </a:lnTo>
                <a:lnTo>
                  <a:pt x="573352" y="788980"/>
                </a:lnTo>
                <a:lnTo>
                  <a:pt x="569648" y="787388"/>
                </a:lnTo>
                <a:lnTo>
                  <a:pt x="565944" y="786062"/>
                </a:lnTo>
                <a:lnTo>
                  <a:pt x="562504" y="783940"/>
                </a:lnTo>
                <a:lnTo>
                  <a:pt x="559329" y="782083"/>
                </a:lnTo>
                <a:lnTo>
                  <a:pt x="556419" y="779961"/>
                </a:lnTo>
                <a:lnTo>
                  <a:pt x="553508" y="777573"/>
                </a:lnTo>
                <a:lnTo>
                  <a:pt x="551127" y="774655"/>
                </a:lnTo>
                <a:lnTo>
                  <a:pt x="548481" y="772002"/>
                </a:lnTo>
                <a:lnTo>
                  <a:pt x="546365" y="769084"/>
                </a:lnTo>
                <a:lnTo>
                  <a:pt x="544248" y="765636"/>
                </a:lnTo>
                <a:lnTo>
                  <a:pt x="542396" y="762187"/>
                </a:lnTo>
                <a:lnTo>
                  <a:pt x="540544" y="759004"/>
                </a:lnTo>
                <a:lnTo>
                  <a:pt x="538956" y="755025"/>
                </a:lnTo>
                <a:lnTo>
                  <a:pt x="537633" y="751311"/>
                </a:lnTo>
                <a:lnTo>
                  <a:pt x="536575" y="747332"/>
                </a:lnTo>
                <a:lnTo>
                  <a:pt x="534458" y="738843"/>
                </a:lnTo>
                <a:lnTo>
                  <a:pt x="532871" y="730354"/>
                </a:lnTo>
                <a:lnTo>
                  <a:pt x="531548" y="721070"/>
                </a:lnTo>
                <a:lnTo>
                  <a:pt x="530490" y="710989"/>
                </a:lnTo>
                <a:lnTo>
                  <a:pt x="530225" y="700909"/>
                </a:lnTo>
                <a:lnTo>
                  <a:pt x="530225" y="690828"/>
                </a:lnTo>
                <a:lnTo>
                  <a:pt x="530225" y="680217"/>
                </a:lnTo>
                <a:lnTo>
                  <a:pt x="530490" y="670137"/>
                </a:lnTo>
                <a:lnTo>
                  <a:pt x="531548" y="660322"/>
                </a:lnTo>
                <a:lnTo>
                  <a:pt x="532871" y="651037"/>
                </a:lnTo>
                <a:lnTo>
                  <a:pt x="534458" y="642283"/>
                </a:lnTo>
                <a:lnTo>
                  <a:pt x="536575" y="633794"/>
                </a:lnTo>
                <a:lnTo>
                  <a:pt x="537633" y="629815"/>
                </a:lnTo>
                <a:lnTo>
                  <a:pt x="538956" y="626102"/>
                </a:lnTo>
                <a:lnTo>
                  <a:pt x="540544" y="622388"/>
                </a:lnTo>
                <a:lnTo>
                  <a:pt x="542396" y="618939"/>
                </a:lnTo>
                <a:lnTo>
                  <a:pt x="544248" y="615491"/>
                </a:lnTo>
                <a:lnTo>
                  <a:pt x="546365" y="612307"/>
                </a:lnTo>
                <a:lnTo>
                  <a:pt x="548481" y="609389"/>
                </a:lnTo>
                <a:lnTo>
                  <a:pt x="551127" y="606471"/>
                </a:lnTo>
                <a:lnTo>
                  <a:pt x="553508" y="603818"/>
                </a:lnTo>
                <a:lnTo>
                  <a:pt x="556419" y="601166"/>
                </a:lnTo>
                <a:lnTo>
                  <a:pt x="559329" y="599044"/>
                </a:lnTo>
                <a:lnTo>
                  <a:pt x="562504" y="597187"/>
                </a:lnTo>
                <a:lnTo>
                  <a:pt x="565944" y="595330"/>
                </a:lnTo>
                <a:lnTo>
                  <a:pt x="569648" y="593738"/>
                </a:lnTo>
                <a:lnTo>
                  <a:pt x="573352" y="592146"/>
                </a:lnTo>
                <a:lnTo>
                  <a:pt x="577850" y="591351"/>
                </a:lnTo>
                <a:lnTo>
                  <a:pt x="582083" y="590289"/>
                </a:lnTo>
                <a:lnTo>
                  <a:pt x="586317" y="589759"/>
                </a:lnTo>
                <a:lnTo>
                  <a:pt x="591344" y="588963"/>
                </a:lnTo>
                <a:close/>
                <a:moveTo>
                  <a:pt x="573015" y="0"/>
                </a:moveTo>
                <a:lnTo>
                  <a:pt x="580426" y="0"/>
                </a:lnTo>
                <a:lnTo>
                  <a:pt x="588630" y="265"/>
                </a:lnTo>
                <a:lnTo>
                  <a:pt x="597365" y="1058"/>
                </a:lnTo>
                <a:lnTo>
                  <a:pt x="606628" y="1588"/>
                </a:lnTo>
                <a:lnTo>
                  <a:pt x="616421" y="2910"/>
                </a:lnTo>
                <a:lnTo>
                  <a:pt x="626743" y="4498"/>
                </a:lnTo>
                <a:lnTo>
                  <a:pt x="637595" y="6615"/>
                </a:lnTo>
                <a:lnTo>
                  <a:pt x="648446" y="8996"/>
                </a:lnTo>
                <a:lnTo>
                  <a:pt x="659563" y="12171"/>
                </a:lnTo>
                <a:lnTo>
                  <a:pt x="670679" y="15875"/>
                </a:lnTo>
                <a:lnTo>
                  <a:pt x="682060" y="20638"/>
                </a:lnTo>
                <a:lnTo>
                  <a:pt x="693176" y="25400"/>
                </a:lnTo>
                <a:lnTo>
                  <a:pt x="698734" y="28310"/>
                </a:lnTo>
                <a:lnTo>
                  <a:pt x="704027" y="31485"/>
                </a:lnTo>
                <a:lnTo>
                  <a:pt x="709586" y="34396"/>
                </a:lnTo>
                <a:lnTo>
                  <a:pt x="714879" y="38100"/>
                </a:lnTo>
                <a:lnTo>
                  <a:pt x="719908" y="41540"/>
                </a:lnTo>
                <a:lnTo>
                  <a:pt x="725201" y="45773"/>
                </a:lnTo>
                <a:lnTo>
                  <a:pt x="729965" y="49742"/>
                </a:lnTo>
                <a:lnTo>
                  <a:pt x="734994" y="53975"/>
                </a:lnTo>
                <a:lnTo>
                  <a:pt x="739758" y="58738"/>
                </a:lnTo>
                <a:lnTo>
                  <a:pt x="744258" y="63235"/>
                </a:lnTo>
                <a:lnTo>
                  <a:pt x="748757" y="68527"/>
                </a:lnTo>
                <a:lnTo>
                  <a:pt x="752992" y="73819"/>
                </a:lnTo>
                <a:lnTo>
                  <a:pt x="756962" y="79375"/>
                </a:lnTo>
                <a:lnTo>
                  <a:pt x="761197" y="85460"/>
                </a:lnTo>
                <a:lnTo>
                  <a:pt x="764902" y="91546"/>
                </a:lnTo>
                <a:lnTo>
                  <a:pt x="768343" y="98160"/>
                </a:lnTo>
                <a:lnTo>
                  <a:pt x="771519" y="104510"/>
                </a:lnTo>
                <a:lnTo>
                  <a:pt x="774695" y="111654"/>
                </a:lnTo>
                <a:lnTo>
                  <a:pt x="777606" y="119063"/>
                </a:lnTo>
                <a:lnTo>
                  <a:pt x="780253" y="126735"/>
                </a:lnTo>
                <a:lnTo>
                  <a:pt x="782370" y="134673"/>
                </a:lnTo>
                <a:lnTo>
                  <a:pt x="784752" y="143140"/>
                </a:lnTo>
                <a:lnTo>
                  <a:pt x="786340" y="151606"/>
                </a:lnTo>
                <a:lnTo>
                  <a:pt x="787664" y="160338"/>
                </a:lnTo>
                <a:lnTo>
                  <a:pt x="788987" y="169598"/>
                </a:lnTo>
                <a:lnTo>
                  <a:pt x="789516" y="179388"/>
                </a:lnTo>
                <a:lnTo>
                  <a:pt x="790310" y="189706"/>
                </a:lnTo>
                <a:lnTo>
                  <a:pt x="790575" y="199760"/>
                </a:lnTo>
                <a:lnTo>
                  <a:pt x="790310" y="209550"/>
                </a:lnTo>
                <a:lnTo>
                  <a:pt x="790046" y="218810"/>
                </a:lnTo>
                <a:lnTo>
                  <a:pt x="788987" y="237067"/>
                </a:lnTo>
                <a:lnTo>
                  <a:pt x="787134" y="254794"/>
                </a:lnTo>
                <a:lnTo>
                  <a:pt x="785017" y="271992"/>
                </a:lnTo>
                <a:lnTo>
                  <a:pt x="781841" y="288396"/>
                </a:lnTo>
                <a:lnTo>
                  <a:pt x="778400" y="304536"/>
                </a:lnTo>
                <a:lnTo>
                  <a:pt x="774430" y="320146"/>
                </a:lnTo>
                <a:lnTo>
                  <a:pt x="770195" y="334963"/>
                </a:lnTo>
                <a:lnTo>
                  <a:pt x="765167" y="349250"/>
                </a:lnTo>
                <a:lnTo>
                  <a:pt x="760138" y="363008"/>
                </a:lnTo>
                <a:lnTo>
                  <a:pt x="754580" y="376238"/>
                </a:lnTo>
                <a:lnTo>
                  <a:pt x="749022" y="389202"/>
                </a:lnTo>
                <a:lnTo>
                  <a:pt x="743199" y="401373"/>
                </a:lnTo>
                <a:lnTo>
                  <a:pt x="737111" y="413279"/>
                </a:lnTo>
                <a:lnTo>
                  <a:pt x="731024" y="424656"/>
                </a:lnTo>
                <a:lnTo>
                  <a:pt x="724672" y="435504"/>
                </a:lnTo>
                <a:lnTo>
                  <a:pt x="718584" y="445823"/>
                </a:lnTo>
                <a:lnTo>
                  <a:pt x="712497" y="455613"/>
                </a:lnTo>
                <a:lnTo>
                  <a:pt x="700057" y="474398"/>
                </a:lnTo>
                <a:lnTo>
                  <a:pt x="678354" y="506148"/>
                </a:lnTo>
                <a:lnTo>
                  <a:pt x="668826" y="519906"/>
                </a:lnTo>
                <a:lnTo>
                  <a:pt x="665121" y="525992"/>
                </a:lnTo>
                <a:lnTo>
                  <a:pt x="661680" y="532342"/>
                </a:lnTo>
                <a:lnTo>
                  <a:pt x="659033" y="537633"/>
                </a:lnTo>
                <a:lnTo>
                  <a:pt x="656651" y="542925"/>
                </a:lnTo>
                <a:lnTo>
                  <a:pt x="655063" y="547688"/>
                </a:lnTo>
                <a:lnTo>
                  <a:pt x="654004" y="552450"/>
                </a:lnTo>
                <a:lnTo>
                  <a:pt x="591013" y="552450"/>
                </a:lnTo>
                <a:lnTo>
                  <a:pt x="581749" y="552715"/>
                </a:lnTo>
                <a:lnTo>
                  <a:pt x="573280" y="553773"/>
                </a:lnTo>
                <a:lnTo>
                  <a:pt x="565339" y="554831"/>
                </a:lnTo>
                <a:lnTo>
                  <a:pt x="557929" y="556683"/>
                </a:lnTo>
                <a:lnTo>
                  <a:pt x="551047" y="559329"/>
                </a:lnTo>
                <a:lnTo>
                  <a:pt x="544430" y="561975"/>
                </a:lnTo>
                <a:lnTo>
                  <a:pt x="538607" y="565150"/>
                </a:lnTo>
                <a:lnTo>
                  <a:pt x="533049" y="568590"/>
                </a:lnTo>
                <a:lnTo>
                  <a:pt x="528021" y="572294"/>
                </a:lnTo>
                <a:lnTo>
                  <a:pt x="523521" y="576263"/>
                </a:lnTo>
                <a:lnTo>
                  <a:pt x="519286" y="580231"/>
                </a:lnTo>
                <a:lnTo>
                  <a:pt x="515581" y="584729"/>
                </a:lnTo>
                <a:lnTo>
                  <a:pt x="512140" y="588963"/>
                </a:lnTo>
                <a:lnTo>
                  <a:pt x="509229" y="593461"/>
                </a:lnTo>
                <a:lnTo>
                  <a:pt x="506318" y="597694"/>
                </a:lnTo>
                <a:lnTo>
                  <a:pt x="504200" y="601663"/>
                </a:lnTo>
                <a:lnTo>
                  <a:pt x="502083" y="606161"/>
                </a:lnTo>
                <a:lnTo>
                  <a:pt x="500230" y="610129"/>
                </a:lnTo>
                <a:lnTo>
                  <a:pt x="498377" y="614892"/>
                </a:lnTo>
                <a:lnTo>
                  <a:pt x="496789" y="619390"/>
                </a:lnTo>
                <a:lnTo>
                  <a:pt x="493878" y="629179"/>
                </a:lnTo>
                <a:lnTo>
                  <a:pt x="491496" y="639498"/>
                </a:lnTo>
                <a:lnTo>
                  <a:pt x="489908" y="650875"/>
                </a:lnTo>
                <a:lnTo>
                  <a:pt x="488584" y="663046"/>
                </a:lnTo>
                <a:lnTo>
                  <a:pt x="487790" y="676275"/>
                </a:lnTo>
                <a:lnTo>
                  <a:pt x="487790" y="690827"/>
                </a:lnTo>
                <a:lnTo>
                  <a:pt x="487790" y="705115"/>
                </a:lnTo>
                <a:lnTo>
                  <a:pt x="488584" y="718079"/>
                </a:lnTo>
                <a:lnTo>
                  <a:pt x="489908" y="730515"/>
                </a:lnTo>
                <a:lnTo>
                  <a:pt x="491496" y="741892"/>
                </a:lnTo>
                <a:lnTo>
                  <a:pt x="493878" y="752211"/>
                </a:lnTo>
                <a:lnTo>
                  <a:pt x="496789" y="762000"/>
                </a:lnTo>
                <a:lnTo>
                  <a:pt x="498377" y="766498"/>
                </a:lnTo>
                <a:lnTo>
                  <a:pt x="500230" y="770996"/>
                </a:lnTo>
                <a:lnTo>
                  <a:pt x="502083" y="775494"/>
                </a:lnTo>
                <a:lnTo>
                  <a:pt x="504200" y="779463"/>
                </a:lnTo>
                <a:lnTo>
                  <a:pt x="506053" y="783167"/>
                </a:lnTo>
                <a:lnTo>
                  <a:pt x="508170" y="786871"/>
                </a:lnTo>
                <a:lnTo>
                  <a:pt x="510817" y="790575"/>
                </a:lnTo>
                <a:lnTo>
                  <a:pt x="513464" y="794015"/>
                </a:lnTo>
                <a:lnTo>
                  <a:pt x="507112" y="795602"/>
                </a:lnTo>
                <a:lnTo>
                  <a:pt x="500759" y="797190"/>
                </a:lnTo>
                <a:lnTo>
                  <a:pt x="494937" y="799306"/>
                </a:lnTo>
                <a:lnTo>
                  <a:pt x="489379" y="801688"/>
                </a:lnTo>
                <a:lnTo>
                  <a:pt x="484350" y="804333"/>
                </a:lnTo>
                <a:lnTo>
                  <a:pt x="479321" y="806979"/>
                </a:lnTo>
                <a:lnTo>
                  <a:pt x="475086" y="810154"/>
                </a:lnTo>
                <a:lnTo>
                  <a:pt x="471116" y="813329"/>
                </a:lnTo>
                <a:lnTo>
                  <a:pt x="466881" y="816769"/>
                </a:lnTo>
                <a:lnTo>
                  <a:pt x="463441" y="820208"/>
                </a:lnTo>
                <a:lnTo>
                  <a:pt x="460529" y="823648"/>
                </a:lnTo>
                <a:lnTo>
                  <a:pt x="457353" y="827352"/>
                </a:lnTo>
                <a:lnTo>
                  <a:pt x="454442" y="831056"/>
                </a:lnTo>
                <a:lnTo>
                  <a:pt x="452060" y="834761"/>
                </a:lnTo>
                <a:lnTo>
                  <a:pt x="448090" y="841904"/>
                </a:lnTo>
                <a:lnTo>
                  <a:pt x="445972" y="846138"/>
                </a:lnTo>
                <a:lnTo>
                  <a:pt x="444120" y="850106"/>
                </a:lnTo>
                <a:lnTo>
                  <a:pt x="442267" y="854869"/>
                </a:lnTo>
                <a:lnTo>
                  <a:pt x="440679" y="859102"/>
                </a:lnTo>
                <a:lnTo>
                  <a:pt x="437767" y="869156"/>
                </a:lnTo>
                <a:lnTo>
                  <a:pt x="435650" y="879740"/>
                </a:lnTo>
                <a:lnTo>
                  <a:pt x="433797" y="890852"/>
                </a:lnTo>
                <a:lnTo>
                  <a:pt x="432474" y="903288"/>
                </a:lnTo>
                <a:lnTo>
                  <a:pt x="431945" y="916252"/>
                </a:lnTo>
                <a:lnTo>
                  <a:pt x="431680" y="930540"/>
                </a:lnTo>
                <a:lnTo>
                  <a:pt x="431945" y="945092"/>
                </a:lnTo>
                <a:lnTo>
                  <a:pt x="432474" y="958056"/>
                </a:lnTo>
                <a:lnTo>
                  <a:pt x="433797" y="970492"/>
                </a:lnTo>
                <a:lnTo>
                  <a:pt x="435650" y="981604"/>
                </a:lnTo>
                <a:lnTo>
                  <a:pt x="437767" y="992188"/>
                </a:lnTo>
                <a:lnTo>
                  <a:pt x="440679" y="1001977"/>
                </a:lnTo>
                <a:lnTo>
                  <a:pt x="442267" y="1006475"/>
                </a:lnTo>
                <a:lnTo>
                  <a:pt x="444120" y="1011238"/>
                </a:lnTo>
                <a:lnTo>
                  <a:pt x="445972" y="1015206"/>
                </a:lnTo>
                <a:lnTo>
                  <a:pt x="448090" y="1019440"/>
                </a:lnTo>
                <a:lnTo>
                  <a:pt x="449942" y="1023144"/>
                </a:lnTo>
                <a:lnTo>
                  <a:pt x="452324" y="1026848"/>
                </a:lnTo>
                <a:lnTo>
                  <a:pt x="454971" y="1030817"/>
                </a:lnTo>
                <a:lnTo>
                  <a:pt x="457618" y="1034521"/>
                </a:lnTo>
                <a:lnTo>
                  <a:pt x="460529" y="1038225"/>
                </a:lnTo>
                <a:lnTo>
                  <a:pt x="463970" y="1041665"/>
                </a:lnTo>
                <a:lnTo>
                  <a:pt x="467675" y="1045369"/>
                </a:lnTo>
                <a:lnTo>
                  <a:pt x="471645" y="1048809"/>
                </a:lnTo>
                <a:lnTo>
                  <a:pt x="475616" y="1051719"/>
                </a:lnTo>
                <a:lnTo>
                  <a:pt x="480380" y="1054894"/>
                </a:lnTo>
                <a:lnTo>
                  <a:pt x="485144" y="1057804"/>
                </a:lnTo>
                <a:lnTo>
                  <a:pt x="490437" y="1060186"/>
                </a:lnTo>
                <a:lnTo>
                  <a:pt x="496260" y="1062567"/>
                </a:lnTo>
                <a:lnTo>
                  <a:pt x="502347" y="1064419"/>
                </a:lnTo>
                <a:lnTo>
                  <a:pt x="508435" y="1066271"/>
                </a:lnTo>
                <a:lnTo>
                  <a:pt x="515316" y="1067594"/>
                </a:lnTo>
                <a:lnTo>
                  <a:pt x="511876" y="1071827"/>
                </a:lnTo>
                <a:lnTo>
                  <a:pt x="508435" y="1076590"/>
                </a:lnTo>
                <a:lnTo>
                  <a:pt x="505788" y="1080823"/>
                </a:lnTo>
                <a:lnTo>
                  <a:pt x="503141" y="1085586"/>
                </a:lnTo>
                <a:lnTo>
                  <a:pt x="501024" y="1089554"/>
                </a:lnTo>
                <a:lnTo>
                  <a:pt x="499171" y="1094052"/>
                </a:lnTo>
                <a:lnTo>
                  <a:pt x="497583" y="1098286"/>
                </a:lnTo>
                <a:lnTo>
                  <a:pt x="495731" y="1103048"/>
                </a:lnTo>
                <a:lnTo>
                  <a:pt x="493084" y="1112838"/>
                </a:lnTo>
                <a:lnTo>
                  <a:pt x="490967" y="1123156"/>
                </a:lnTo>
                <a:lnTo>
                  <a:pt x="489114" y="1134534"/>
                </a:lnTo>
                <a:lnTo>
                  <a:pt x="487790" y="1146704"/>
                </a:lnTo>
                <a:lnTo>
                  <a:pt x="487261" y="1159934"/>
                </a:lnTo>
                <a:lnTo>
                  <a:pt x="486732" y="1174221"/>
                </a:lnTo>
                <a:lnTo>
                  <a:pt x="487261" y="1188509"/>
                </a:lnTo>
                <a:lnTo>
                  <a:pt x="487790" y="1202002"/>
                </a:lnTo>
                <a:lnTo>
                  <a:pt x="489114" y="1214438"/>
                </a:lnTo>
                <a:lnTo>
                  <a:pt x="490967" y="1225550"/>
                </a:lnTo>
                <a:lnTo>
                  <a:pt x="493084" y="1236134"/>
                </a:lnTo>
                <a:lnTo>
                  <a:pt x="495731" y="1245659"/>
                </a:lnTo>
                <a:lnTo>
                  <a:pt x="497583" y="1250156"/>
                </a:lnTo>
                <a:lnTo>
                  <a:pt x="499171" y="1254654"/>
                </a:lnTo>
                <a:lnTo>
                  <a:pt x="501024" y="1258888"/>
                </a:lnTo>
                <a:lnTo>
                  <a:pt x="503141" y="1263121"/>
                </a:lnTo>
                <a:lnTo>
                  <a:pt x="505523" y="1267090"/>
                </a:lnTo>
                <a:lnTo>
                  <a:pt x="507641" y="1270794"/>
                </a:lnTo>
                <a:lnTo>
                  <a:pt x="510288" y="1274498"/>
                </a:lnTo>
                <a:lnTo>
                  <a:pt x="513199" y="1278467"/>
                </a:lnTo>
                <a:lnTo>
                  <a:pt x="516375" y="1282171"/>
                </a:lnTo>
                <a:lnTo>
                  <a:pt x="519816" y="1285875"/>
                </a:lnTo>
                <a:lnTo>
                  <a:pt x="523521" y="1289315"/>
                </a:lnTo>
                <a:lnTo>
                  <a:pt x="527756" y="1292754"/>
                </a:lnTo>
                <a:lnTo>
                  <a:pt x="531991" y="1296194"/>
                </a:lnTo>
                <a:lnTo>
                  <a:pt x="536755" y="1299369"/>
                </a:lnTo>
                <a:lnTo>
                  <a:pt x="542048" y="1302015"/>
                </a:lnTo>
                <a:lnTo>
                  <a:pt x="547606" y="1304661"/>
                </a:lnTo>
                <a:lnTo>
                  <a:pt x="553429" y="1307042"/>
                </a:lnTo>
                <a:lnTo>
                  <a:pt x="559781" y="1308894"/>
                </a:lnTo>
                <a:lnTo>
                  <a:pt x="566663" y="1310481"/>
                </a:lnTo>
                <a:lnTo>
                  <a:pt x="573809" y="1311804"/>
                </a:lnTo>
                <a:lnTo>
                  <a:pt x="568780" y="1317361"/>
                </a:lnTo>
                <a:lnTo>
                  <a:pt x="564016" y="1322917"/>
                </a:lnTo>
                <a:lnTo>
                  <a:pt x="560311" y="1328738"/>
                </a:lnTo>
                <a:lnTo>
                  <a:pt x="557135" y="1334294"/>
                </a:lnTo>
                <a:lnTo>
                  <a:pt x="555017" y="1338792"/>
                </a:lnTo>
                <a:lnTo>
                  <a:pt x="553164" y="1342761"/>
                </a:lnTo>
                <a:lnTo>
                  <a:pt x="551312" y="1347259"/>
                </a:lnTo>
                <a:lnTo>
                  <a:pt x="549724" y="1351756"/>
                </a:lnTo>
                <a:lnTo>
                  <a:pt x="547077" y="1361546"/>
                </a:lnTo>
                <a:lnTo>
                  <a:pt x="544430" y="1372129"/>
                </a:lnTo>
                <a:lnTo>
                  <a:pt x="543107" y="1383242"/>
                </a:lnTo>
                <a:lnTo>
                  <a:pt x="541784" y="1395677"/>
                </a:lnTo>
                <a:lnTo>
                  <a:pt x="540725" y="1408642"/>
                </a:lnTo>
                <a:lnTo>
                  <a:pt x="540725" y="1423459"/>
                </a:lnTo>
                <a:lnTo>
                  <a:pt x="540725" y="1437481"/>
                </a:lnTo>
                <a:lnTo>
                  <a:pt x="541784" y="1450711"/>
                </a:lnTo>
                <a:lnTo>
                  <a:pt x="543107" y="1463146"/>
                </a:lnTo>
                <a:lnTo>
                  <a:pt x="544430" y="1474259"/>
                </a:lnTo>
                <a:lnTo>
                  <a:pt x="547077" y="1484842"/>
                </a:lnTo>
                <a:lnTo>
                  <a:pt x="549724" y="1494367"/>
                </a:lnTo>
                <a:lnTo>
                  <a:pt x="551312" y="1499129"/>
                </a:lnTo>
                <a:lnTo>
                  <a:pt x="553164" y="1503627"/>
                </a:lnTo>
                <a:lnTo>
                  <a:pt x="555017" y="1507596"/>
                </a:lnTo>
                <a:lnTo>
                  <a:pt x="557135" y="1512094"/>
                </a:lnTo>
                <a:lnTo>
                  <a:pt x="559781" y="1516327"/>
                </a:lnTo>
                <a:lnTo>
                  <a:pt x="562428" y="1520825"/>
                </a:lnTo>
                <a:lnTo>
                  <a:pt x="321047" y="1520825"/>
                </a:lnTo>
                <a:lnTo>
                  <a:pt x="312842" y="1520825"/>
                </a:lnTo>
                <a:lnTo>
                  <a:pt x="304373" y="1520296"/>
                </a:lnTo>
                <a:lnTo>
                  <a:pt x="296433" y="1519767"/>
                </a:lnTo>
                <a:lnTo>
                  <a:pt x="288228" y="1519238"/>
                </a:lnTo>
                <a:lnTo>
                  <a:pt x="280288" y="1518179"/>
                </a:lnTo>
                <a:lnTo>
                  <a:pt x="272083" y="1517121"/>
                </a:lnTo>
                <a:lnTo>
                  <a:pt x="264407" y="1515798"/>
                </a:lnTo>
                <a:lnTo>
                  <a:pt x="256203" y="1514211"/>
                </a:lnTo>
                <a:lnTo>
                  <a:pt x="248527" y="1512623"/>
                </a:lnTo>
                <a:lnTo>
                  <a:pt x="240852" y="1510771"/>
                </a:lnTo>
                <a:lnTo>
                  <a:pt x="233441" y="1508654"/>
                </a:lnTo>
                <a:lnTo>
                  <a:pt x="225501" y="1506538"/>
                </a:lnTo>
                <a:lnTo>
                  <a:pt x="218090" y="1503892"/>
                </a:lnTo>
                <a:lnTo>
                  <a:pt x="210679" y="1501511"/>
                </a:lnTo>
                <a:lnTo>
                  <a:pt x="203268" y="1498600"/>
                </a:lnTo>
                <a:lnTo>
                  <a:pt x="196122" y="1495690"/>
                </a:lnTo>
                <a:lnTo>
                  <a:pt x="188976" y="1492515"/>
                </a:lnTo>
                <a:lnTo>
                  <a:pt x="181830" y="1489075"/>
                </a:lnTo>
                <a:lnTo>
                  <a:pt x="174948" y="1485636"/>
                </a:lnTo>
                <a:lnTo>
                  <a:pt x="168067" y="1482196"/>
                </a:lnTo>
                <a:lnTo>
                  <a:pt x="161450" y="1478227"/>
                </a:lnTo>
                <a:lnTo>
                  <a:pt x="154569" y="1474523"/>
                </a:lnTo>
                <a:lnTo>
                  <a:pt x="147952" y="1470290"/>
                </a:lnTo>
                <a:lnTo>
                  <a:pt x="141600" y="1466056"/>
                </a:lnTo>
                <a:lnTo>
                  <a:pt x="129160" y="1457061"/>
                </a:lnTo>
                <a:lnTo>
                  <a:pt x="116985" y="1447536"/>
                </a:lnTo>
                <a:lnTo>
                  <a:pt x="105075" y="1437481"/>
                </a:lnTo>
                <a:lnTo>
                  <a:pt x="93959" y="1426634"/>
                </a:lnTo>
                <a:lnTo>
                  <a:pt x="83372" y="1415521"/>
                </a:lnTo>
                <a:lnTo>
                  <a:pt x="73579" y="1404144"/>
                </a:lnTo>
                <a:lnTo>
                  <a:pt x="64051" y="1391973"/>
                </a:lnTo>
                <a:lnTo>
                  <a:pt x="55052" y="1379273"/>
                </a:lnTo>
                <a:lnTo>
                  <a:pt x="50552" y="1373188"/>
                </a:lnTo>
                <a:lnTo>
                  <a:pt x="46582" y="1366309"/>
                </a:lnTo>
                <a:lnTo>
                  <a:pt x="42612" y="1359694"/>
                </a:lnTo>
                <a:lnTo>
                  <a:pt x="38907" y="1352815"/>
                </a:lnTo>
                <a:lnTo>
                  <a:pt x="35466" y="1346200"/>
                </a:lnTo>
                <a:lnTo>
                  <a:pt x="31761" y="1339056"/>
                </a:lnTo>
                <a:lnTo>
                  <a:pt x="28585" y="1332177"/>
                </a:lnTo>
                <a:lnTo>
                  <a:pt x="25409" y="1325034"/>
                </a:lnTo>
                <a:lnTo>
                  <a:pt x="22497" y="1317625"/>
                </a:lnTo>
                <a:lnTo>
                  <a:pt x="19586" y="1310481"/>
                </a:lnTo>
                <a:lnTo>
                  <a:pt x="17204" y="1303073"/>
                </a:lnTo>
                <a:lnTo>
                  <a:pt x="14557" y="1295665"/>
                </a:lnTo>
                <a:lnTo>
                  <a:pt x="12440" y="1287727"/>
                </a:lnTo>
                <a:lnTo>
                  <a:pt x="10322" y="1280054"/>
                </a:lnTo>
                <a:lnTo>
                  <a:pt x="8470" y="1272646"/>
                </a:lnTo>
                <a:lnTo>
                  <a:pt x="6617" y="1264444"/>
                </a:lnTo>
                <a:lnTo>
                  <a:pt x="5294" y="1256771"/>
                </a:lnTo>
                <a:lnTo>
                  <a:pt x="3706" y="1248834"/>
                </a:lnTo>
                <a:lnTo>
                  <a:pt x="2912" y="1240896"/>
                </a:lnTo>
                <a:lnTo>
                  <a:pt x="1853" y="1232959"/>
                </a:lnTo>
                <a:lnTo>
                  <a:pt x="1059" y="1224756"/>
                </a:lnTo>
                <a:lnTo>
                  <a:pt x="529" y="1216554"/>
                </a:lnTo>
                <a:lnTo>
                  <a:pt x="265" y="1208352"/>
                </a:lnTo>
                <a:lnTo>
                  <a:pt x="0" y="1200150"/>
                </a:lnTo>
                <a:lnTo>
                  <a:pt x="0" y="857515"/>
                </a:lnTo>
                <a:lnTo>
                  <a:pt x="265" y="847196"/>
                </a:lnTo>
                <a:lnTo>
                  <a:pt x="1059" y="836348"/>
                </a:lnTo>
                <a:lnTo>
                  <a:pt x="1588" y="826029"/>
                </a:lnTo>
                <a:lnTo>
                  <a:pt x="2912" y="815711"/>
                </a:lnTo>
                <a:lnTo>
                  <a:pt x="4500" y="805656"/>
                </a:lnTo>
                <a:lnTo>
                  <a:pt x="6352" y="795602"/>
                </a:lnTo>
                <a:lnTo>
                  <a:pt x="8205" y="785813"/>
                </a:lnTo>
                <a:lnTo>
                  <a:pt x="10587" y="776023"/>
                </a:lnTo>
                <a:lnTo>
                  <a:pt x="13498" y="766498"/>
                </a:lnTo>
                <a:lnTo>
                  <a:pt x="16410" y="757238"/>
                </a:lnTo>
                <a:lnTo>
                  <a:pt x="19851" y="747713"/>
                </a:lnTo>
                <a:lnTo>
                  <a:pt x="23291" y="738717"/>
                </a:lnTo>
                <a:lnTo>
                  <a:pt x="27261" y="730250"/>
                </a:lnTo>
                <a:lnTo>
                  <a:pt x="31761" y="721519"/>
                </a:lnTo>
                <a:lnTo>
                  <a:pt x="35996" y="712788"/>
                </a:lnTo>
                <a:lnTo>
                  <a:pt x="41024" y="704850"/>
                </a:lnTo>
                <a:lnTo>
                  <a:pt x="46053" y="696648"/>
                </a:lnTo>
                <a:lnTo>
                  <a:pt x="51346" y="688711"/>
                </a:lnTo>
                <a:lnTo>
                  <a:pt x="56905" y="680773"/>
                </a:lnTo>
                <a:lnTo>
                  <a:pt x="62727" y="673365"/>
                </a:lnTo>
                <a:lnTo>
                  <a:pt x="68550" y="666221"/>
                </a:lnTo>
                <a:lnTo>
                  <a:pt x="75167" y="659077"/>
                </a:lnTo>
                <a:lnTo>
                  <a:pt x="81519" y="652198"/>
                </a:lnTo>
                <a:lnTo>
                  <a:pt x="88401" y="645848"/>
                </a:lnTo>
                <a:lnTo>
                  <a:pt x="95547" y="639498"/>
                </a:lnTo>
                <a:lnTo>
                  <a:pt x="102958" y="633413"/>
                </a:lnTo>
                <a:lnTo>
                  <a:pt x="110368" y="627592"/>
                </a:lnTo>
                <a:lnTo>
                  <a:pt x="118308" y="622036"/>
                </a:lnTo>
                <a:lnTo>
                  <a:pt x="126249" y="616744"/>
                </a:lnTo>
                <a:lnTo>
                  <a:pt x="134453" y="611452"/>
                </a:lnTo>
                <a:lnTo>
                  <a:pt x="143188" y="606690"/>
                </a:lnTo>
                <a:lnTo>
                  <a:pt x="151392" y="602192"/>
                </a:lnTo>
                <a:lnTo>
                  <a:pt x="168596" y="587904"/>
                </a:lnTo>
                <a:lnTo>
                  <a:pt x="189505" y="569913"/>
                </a:lnTo>
                <a:lnTo>
                  <a:pt x="214120" y="548481"/>
                </a:lnTo>
                <a:lnTo>
                  <a:pt x="241381" y="524140"/>
                </a:lnTo>
                <a:lnTo>
                  <a:pt x="270760" y="497152"/>
                </a:lnTo>
                <a:lnTo>
                  <a:pt x="301726" y="468048"/>
                </a:lnTo>
                <a:lnTo>
                  <a:pt x="317342" y="452967"/>
                </a:lnTo>
                <a:lnTo>
                  <a:pt x="333222" y="437356"/>
                </a:lnTo>
                <a:lnTo>
                  <a:pt x="349367" y="421217"/>
                </a:lnTo>
                <a:lnTo>
                  <a:pt x="365247" y="405077"/>
                </a:lnTo>
                <a:lnTo>
                  <a:pt x="381128" y="388408"/>
                </a:lnTo>
                <a:lnTo>
                  <a:pt x="396479" y="371740"/>
                </a:lnTo>
                <a:lnTo>
                  <a:pt x="412094" y="354542"/>
                </a:lnTo>
                <a:lnTo>
                  <a:pt x="426916" y="337608"/>
                </a:lnTo>
                <a:lnTo>
                  <a:pt x="441473" y="320411"/>
                </a:lnTo>
                <a:lnTo>
                  <a:pt x="455765" y="303477"/>
                </a:lnTo>
                <a:lnTo>
                  <a:pt x="469263" y="286015"/>
                </a:lnTo>
                <a:lnTo>
                  <a:pt x="482232" y="269081"/>
                </a:lnTo>
                <a:lnTo>
                  <a:pt x="494143" y="252148"/>
                </a:lnTo>
                <a:lnTo>
                  <a:pt x="505523" y="235215"/>
                </a:lnTo>
                <a:lnTo>
                  <a:pt x="515581" y="218810"/>
                </a:lnTo>
                <a:lnTo>
                  <a:pt x="520610" y="210344"/>
                </a:lnTo>
                <a:lnTo>
                  <a:pt x="525374" y="202406"/>
                </a:lnTo>
                <a:lnTo>
                  <a:pt x="529344" y="194204"/>
                </a:lnTo>
                <a:lnTo>
                  <a:pt x="533314" y="186267"/>
                </a:lnTo>
                <a:lnTo>
                  <a:pt x="537019" y="178329"/>
                </a:lnTo>
                <a:lnTo>
                  <a:pt x="540460" y="170656"/>
                </a:lnTo>
                <a:lnTo>
                  <a:pt x="543636" y="162983"/>
                </a:lnTo>
                <a:lnTo>
                  <a:pt x="546283" y="155575"/>
                </a:lnTo>
                <a:lnTo>
                  <a:pt x="548930" y="147902"/>
                </a:lnTo>
                <a:lnTo>
                  <a:pt x="551047" y="140494"/>
                </a:lnTo>
                <a:lnTo>
                  <a:pt x="551047" y="1058"/>
                </a:lnTo>
                <a:lnTo>
                  <a:pt x="553958" y="794"/>
                </a:lnTo>
                <a:lnTo>
                  <a:pt x="561369" y="265"/>
                </a:lnTo>
                <a:lnTo>
                  <a:pt x="573015" y="0"/>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41" name="大拇指"/>
          <p:cNvSpPr/>
          <p:nvPr/>
        </p:nvSpPr>
        <p:spPr bwMode="auto">
          <a:xfrm rot="10800000">
            <a:off x="5825490" y="4125595"/>
            <a:ext cx="429260" cy="429260"/>
          </a:xfrm>
          <a:custGeom>
            <a:avLst/>
            <a:gdLst/>
            <a:ahLst/>
            <a:cxnLst/>
            <a:rect l="0" t="0" r="r" b="b"/>
            <a:pathLst>
              <a:path w="1019175" h="1524001">
                <a:moveTo>
                  <a:pt x="643934" y="1322388"/>
                </a:moveTo>
                <a:lnTo>
                  <a:pt x="649244" y="1322388"/>
                </a:lnTo>
                <a:lnTo>
                  <a:pt x="835334" y="1322388"/>
                </a:lnTo>
                <a:lnTo>
                  <a:pt x="840643" y="1322388"/>
                </a:lnTo>
                <a:lnTo>
                  <a:pt x="845156" y="1323178"/>
                </a:lnTo>
                <a:lnTo>
                  <a:pt x="849935" y="1323704"/>
                </a:lnTo>
                <a:lnTo>
                  <a:pt x="854182" y="1324494"/>
                </a:lnTo>
                <a:lnTo>
                  <a:pt x="858695" y="1325547"/>
                </a:lnTo>
                <a:lnTo>
                  <a:pt x="862411" y="1327126"/>
                </a:lnTo>
                <a:lnTo>
                  <a:pt x="866128" y="1328705"/>
                </a:lnTo>
                <a:lnTo>
                  <a:pt x="869579" y="1330547"/>
                </a:lnTo>
                <a:lnTo>
                  <a:pt x="872499" y="1332390"/>
                </a:lnTo>
                <a:lnTo>
                  <a:pt x="875685" y="1334495"/>
                </a:lnTo>
                <a:lnTo>
                  <a:pt x="878605" y="1336864"/>
                </a:lnTo>
                <a:lnTo>
                  <a:pt x="880994" y="1339759"/>
                </a:lnTo>
                <a:lnTo>
                  <a:pt x="883383" y="1342392"/>
                </a:lnTo>
                <a:lnTo>
                  <a:pt x="885507" y="1345287"/>
                </a:lnTo>
                <a:lnTo>
                  <a:pt x="887896" y="1348708"/>
                </a:lnTo>
                <a:lnTo>
                  <a:pt x="889754" y="1352130"/>
                </a:lnTo>
                <a:lnTo>
                  <a:pt x="891347" y="1355552"/>
                </a:lnTo>
                <a:lnTo>
                  <a:pt x="892674" y="1359236"/>
                </a:lnTo>
                <a:lnTo>
                  <a:pt x="894267" y="1362921"/>
                </a:lnTo>
                <a:lnTo>
                  <a:pt x="895594" y="1366869"/>
                </a:lnTo>
                <a:lnTo>
                  <a:pt x="897718" y="1375292"/>
                </a:lnTo>
                <a:lnTo>
                  <a:pt x="899311" y="1383977"/>
                </a:lnTo>
                <a:lnTo>
                  <a:pt x="900638" y="1393190"/>
                </a:lnTo>
                <a:lnTo>
                  <a:pt x="901169" y="1402928"/>
                </a:lnTo>
                <a:lnTo>
                  <a:pt x="901700" y="1412930"/>
                </a:lnTo>
                <a:lnTo>
                  <a:pt x="901700" y="1423458"/>
                </a:lnTo>
                <a:lnTo>
                  <a:pt x="901700" y="1433460"/>
                </a:lnTo>
                <a:lnTo>
                  <a:pt x="901169" y="1443461"/>
                </a:lnTo>
                <a:lnTo>
                  <a:pt x="900638" y="1453200"/>
                </a:lnTo>
                <a:lnTo>
                  <a:pt x="899311" y="1462412"/>
                </a:lnTo>
                <a:lnTo>
                  <a:pt x="897718" y="1471097"/>
                </a:lnTo>
                <a:lnTo>
                  <a:pt x="895594" y="1479520"/>
                </a:lnTo>
                <a:lnTo>
                  <a:pt x="894267" y="1483468"/>
                </a:lnTo>
                <a:lnTo>
                  <a:pt x="892674" y="1487153"/>
                </a:lnTo>
                <a:lnTo>
                  <a:pt x="891347" y="1490838"/>
                </a:lnTo>
                <a:lnTo>
                  <a:pt x="889754" y="1494259"/>
                </a:lnTo>
                <a:lnTo>
                  <a:pt x="887896" y="1497681"/>
                </a:lnTo>
                <a:lnTo>
                  <a:pt x="885507" y="1500839"/>
                </a:lnTo>
                <a:lnTo>
                  <a:pt x="883383" y="1503998"/>
                </a:lnTo>
                <a:lnTo>
                  <a:pt x="880994" y="1506630"/>
                </a:lnTo>
                <a:lnTo>
                  <a:pt x="878605" y="1509525"/>
                </a:lnTo>
                <a:lnTo>
                  <a:pt x="875685" y="1511631"/>
                </a:lnTo>
                <a:lnTo>
                  <a:pt x="872499" y="1513999"/>
                </a:lnTo>
                <a:lnTo>
                  <a:pt x="869579" y="1515842"/>
                </a:lnTo>
                <a:lnTo>
                  <a:pt x="866128" y="1517684"/>
                </a:lnTo>
                <a:lnTo>
                  <a:pt x="862411" y="1519263"/>
                </a:lnTo>
                <a:lnTo>
                  <a:pt x="858695" y="1520843"/>
                </a:lnTo>
                <a:lnTo>
                  <a:pt x="854182" y="1521896"/>
                </a:lnTo>
                <a:lnTo>
                  <a:pt x="849935" y="1522685"/>
                </a:lnTo>
                <a:lnTo>
                  <a:pt x="845156" y="1523212"/>
                </a:lnTo>
                <a:lnTo>
                  <a:pt x="840643" y="1523738"/>
                </a:lnTo>
                <a:lnTo>
                  <a:pt x="835334" y="1524001"/>
                </a:lnTo>
                <a:lnTo>
                  <a:pt x="649244" y="1524001"/>
                </a:lnTo>
                <a:lnTo>
                  <a:pt x="643934" y="1523738"/>
                </a:lnTo>
                <a:lnTo>
                  <a:pt x="638891" y="1523212"/>
                </a:lnTo>
                <a:lnTo>
                  <a:pt x="634643" y="1522685"/>
                </a:lnTo>
                <a:lnTo>
                  <a:pt x="630130" y="1521896"/>
                </a:lnTo>
                <a:lnTo>
                  <a:pt x="625883" y="1520843"/>
                </a:lnTo>
                <a:lnTo>
                  <a:pt x="622166" y="1519263"/>
                </a:lnTo>
                <a:lnTo>
                  <a:pt x="618450" y="1517684"/>
                </a:lnTo>
                <a:lnTo>
                  <a:pt x="614999" y="1515842"/>
                </a:lnTo>
                <a:lnTo>
                  <a:pt x="611813" y="1513999"/>
                </a:lnTo>
                <a:lnTo>
                  <a:pt x="608628" y="1511631"/>
                </a:lnTo>
                <a:lnTo>
                  <a:pt x="605973" y="1509525"/>
                </a:lnTo>
                <a:lnTo>
                  <a:pt x="603318" y="1506630"/>
                </a:lnTo>
                <a:lnTo>
                  <a:pt x="600929" y="1503998"/>
                </a:lnTo>
                <a:lnTo>
                  <a:pt x="598805" y="1500839"/>
                </a:lnTo>
                <a:lnTo>
                  <a:pt x="596416" y="1497681"/>
                </a:lnTo>
                <a:lnTo>
                  <a:pt x="594558" y="1494259"/>
                </a:lnTo>
                <a:lnTo>
                  <a:pt x="592700" y="1490838"/>
                </a:lnTo>
                <a:lnTo>
                  <a:pt x="591372" y="1487153"/>
                </a:lnTo>
                <a:lnTo>
                  <a:pt x="590045" y="1483468"/>
                </a:lnTo>
                <a:lnTo>
                  <a:pt x="588718" y="1479520"/>
                </a:lnTo>
                <a:lnTo>
                  <a:pt x="586594" y="1471097"/>
                </a:lnTo>
                <a:lnTo>
                  <a:pt x="585001" y="1462412"/>
                </a:lnTo>
                <a:lnTo>
                  <a:pt x="583674" y="1453200"/>
                </a:lnTo>
                <a:lnTo>
                  <a:pt x="583143" y="1443461"/>
                </a:lnTo>
                <a:lnTo>
                  <a:pt x="582612" y="1433460"/>
                </a:lnTo>
                <a:lnTo>
                  <a:pt x="582612" y="1423458"/>
                </a:lnTo>
                <a:lnTo>
                  <a:pt x="582612" y="1412930"/>
                </a:lnTo>
                <a:lnTo>
                  <a:pt x="583143" y="1402928"/>
                </a:lnTo>
                <a:lnTo>
                  <a:pt x="583674" y="1393190"/>
                </a:lnTo>
                <a:lnTo>
                  <a:pt x="585001" y="1383977"/>
                </a:lnTo>
                <a:lnTo>
                  <a:pt x="586594" y="1375292"/>
                </a:lnTo>
                <a:lnTo>
                  <a:pt x="588718" y="1366869"/>
                </a:lnTo>
                <a:lnTo>
                  <a:pt x="590045" y="1362921"/>
                </a:lnTo>
                <a:lnTo>
                  <a:pt x="591372" y="1359236"/>
                </a:lnTo>
                <a:lnTo>
                  <a:pt x="592700" y="1355552"/>
                </a:lnTo>
                <a:lnTo>
                  <a:pt x="594558" y="1352130"/>
                </a:lnTo>
                <a:lnTo>
                  <a:pt x="596416" y="1348708"/>
                </a:lnTo>
                <a:lnTo>
                  <a:pt x="598805" y="1345287"/>
                </a:lnTo>
                <a:lnTo>
                  <a:pt x="600929" y="1342392"/>
                </a:lnTo>
                <a:lnTo>
                  <a:pt x="603318" y="1339759"/>
                </a:lnTo>
                <a:lnTo>
                  <a:pt x="605973" y="1336864"/>
                </a:lnTo>
                <a:lnTo>
                  <a:pt x="608628" y="1334495"/>
                </a:lnTo>
                <a:lnTo>
                  <a:pt x="611813" y="1332390"/>
                </a:lnTo>
                <a:lnTo>
                  <a:pt x="614999" y="1330547"/>
                </a:lnTo>
                <a:lnTo>
                  <a:pt x="618450" y="1328705"/>
                </a:lnTo>
                <a:lnTo>
                  <a:pt x="622166" y="1327126"/>
                </a:lnTo>
                <a:lnTo>
                  <a:pt x="625883" y="1325547"/>
                </a:lnTo>
                <a:lnTo>
                  <a:pt x="630130" y="1324494"/>
                </a:lnTo>
                <a:lnTo>
                  <a:pt x="634643" y="1323704"/>
                </a:lnTo>
                <a:lnTo>
                  <a:pt x="638891" y="1323178"/>
                </a:lnTo>
                <a:lnTo>
                  <a:pt x="643934" y="1322388"/>
                </a:lnTo>
                <a:close/>
                <a:moveTo>
                  <a:pt x="589756" y="1073150"/>
                </a:moveTo>
                <a:lnTo>
                  <a:pt x="595048" y="1073150"/>
                </a:lnTo>
                <a:lnTo>
                  <a:pt x="921015" y="1073150"/>
                </a:lnTo>
                <a:lnTo>
                  <a:pt x="926306" y="1073150"/>
                </a:lnTo>
                <a:lnTo>
                  <a:pt x="930804" y="1073415"/>
                </a:lnTo>
                <a:lnTo>
                  <a:pt x="935567" y="1074476"/>
                </a:lnTo>
                <a:lnTo>
                  <a:pt x="939800" y="1075007"/>
                </a:lnTo>
                <a:lnTo>
                  <a:pt x="943769" y="1076333"/>
                </a:lnTo>
                <a:lnTo>
                  <a:pt x="948002" y="1077660"/>
                </a:lnTo>
                <a:lnTo>
                  <a:pt x="951706" y="1079517"/>
                </a:lnTo>
                <a:lnTo>
                  <a:pt x="955146" y="1080843"/>
                </a:lnTo>
                <a:lnTo>
                  <a:pt x="958056" y="1083231"/>
                </a:lnTo>
                <a:lnTo>
                  <a:pt x="961231" y="1085353"/>
                </a:lnTo>
                <a:lnTo>
                  <a:pt x="964142" y="1087740"/>
                </a:lnTo>
                <a:lnTo>
                  <a:pt x="966523" y="1090393"/>
                </a:lnTo>
                <a:lnTo>
                  <a:pt x="968904" y="1093311"/>
                </a:lnTo>
                <a:lnTo>
                  <a:pt x="971286" y="1096229"/>
                </a:lnTo>
                <a:lnTo>
                  <a:pt x="973402" y="1099678"/>
                </a:lnTo>
                <a:lnTo>
                  <a:pt x="975254" y="1102861"/>
                </a:lnTo>
                <a:lnTo>
                  <a:pt x="976842" y="1106575"/>
                </a:lnTo>
                <a:lnTo>
                  <a:pt x="978429" y="1110289"/>
                </a:lnTo>
                <a:lnTo>
                  <a:pt x="979752" y="1114002"/>
                </a:lnTo>
                <a:lnTo>
                  <a:pt x="981075" y="1117981"/>
                </a:lnTo>
                <a:lnTo>
                  <a:pt x="983192" y="1126470"/>
                </a:lnTo>
                <a:lnTo>
                  <a:pt x="984779" y="1134959"/>
                </a:lnTo>
                <a:lnTo>
                  <a:pt x="986102" y="1144509"/>
                </a:lnTo>
                <a:lnTo>
                  <a:pt x="986631" y="1154059"/>
                </a:lnTo>
                <a:lnTo>
                  <a:pt x="987425" y="1164404"/>
                </a:lnTo>
                <a:lnTo>
                  <a:pt x="987425" y="1174485"/>
                </a:lnTo>
                <a:lnTo>
                  <a:pt x="987425" y="1185096"/>
                </a:lnTo>
                <a:lnTo>
                  <a:pt x="986631" y="1195176"/>
                </a:lnTo>
                <a:lnTo>
                  <a:pt x="986102" y="1204726"/>
                </a:lnTo>
                <a:lnTo>
                  <a:pt x="984779" y="1214011"/>
                </a:lnTo>
                <a:lnTo>
                  <a:pt x="983192" y="1223030"/>
                </a:lnTo>
                <a:lnTo>
                  <a:pt x="981075" y="1231519"/>
                </a:lnTo>
                <a:lnTo>
                  <a:pt x="979752" y="1235498"/>
                </a:lnTo>
                <a:lnTo>
                  <a:pt x="978429" y="1239212"/>
                </a:lnTo>
                <a:lnTo>
                  <a:pt x="976842" y="1242926"/>
                </a:lnTo>
                <a:lnTo>
                  <a:pt x="975254" y="1246374"/>
                </a:lnTo>
                <a:lnTo>
                  <a:pt x="973402" y="1249823"/>
                </a:lnTo>
                <a:lnTo>
                  <a:pt x="971286" y="1253006"/>
                </a:lnTo>
                <a:lnTo>
                  <a:pt x="968904" y="1255924"/>
                </a:lnTo>
                <a:lnTo>
                  <a:pt x="966523" y="1258842"/>
                </a:lnTo>
                <a:lnTo>
                  <a:pt x="964142" y="1261230"/>
                </a:lnTo>
                <a:lnTo>
                  <a:pt x="961231" y="1263882"/>
                </a:lnTo>
                <a:lnTo>
                  <a:pt x="958056" y="1266004"/>
                </a:lnTo>
                <a:lnTo>
                  <a:pt x="955146" y="1268127"/>
                </a:lnTo>
                <a:lnTo>
                  <a:pt x="951706" y="1269984"/>
                </a:lnTo>
                <a:lnTo>
                  <a:pt x="948002" y="1271575"/>
                </a:lnTo>
                <a:lnTo>
                  <a:pt x="943769" y="1272902"/>
                </a:lnTo>
                <a:lnTo>
                  <a:pt x="939800" y="1273963"/>
                </a:lnTo>
                <a:lnTo>
                  <a:pt x="935567" y="1275024"/>
                </a:lnTo>
                <a:lnTo>
                  <a:pt x="930804" y="1275554"/>
                </a:lnTo>
                <a:lnTo>
                  <a:pt x="926306" y="1275820"/>
                </a:lnTo>
                <a:lnTo>
                  <a:pt x="921015" y="1276350"/>
                </a:lnTo>
                <a:lnTo>
                  <a:pt x="595048" y="1276350"/>
                </a:lnTo>
                <a:lnTo>
                  <a:pt x="589756" y="1275820"/>
                </a:lnTo>
                <a:lnTo>
                  <a:pt x="584993" y="1275554"/>
                </a:lnTo>
                <a:lnTo>
                  <a:pt x="580496" y="1275024"/>
                </a:lnTo>
                <a:lnTo>
                  <a:pt x="575998" y="1273963"/>
                </a:lnTo>
                <a:lnTo>
                  <a:pt x="572029" y="1272902"/>
                </a:lnTo>
                <a:lnTo>
                  <a:pt x="568060" y="1271575"/>
                </a:lnTo>
                <a:lnTo>
                  <a:pt x="564620" y="1269984"/>
                </a:lnTo>
                <a:lnTo>
                  <a:pt x="561181" y="1268127"/>
                </a:lnTo>
                <a:lnTo>
                  <a:pt x="557741" y="1266004"/>
                </a:lnTo>
                <a:lnTo>
                  <a:pt x="554831" y="1263882"/>
                </a:lnTo>
                <a:lnTo>
                  <a:pt x="552185" y="1261230"/>
                </a:lnTo>
                <a:lnTo>
                  <a:pt x="549275" y="1258842"/>
                </a:lnTo>
                <a:lnTo>
                  <a:pt x="546893" y="1255924"/>
                </a:lnTo>
                <a:lnTo>
                  <a:pt x="544777" y="1253006"/>
                </a:lnTo>
                <a:lnTo>
                  <a:pt x="542925" y="1249823"/>
                </a:lnTo>
                <a:lnTo>
                  <a:pt x="541073" y="1246374"/>
                </a:lnTo>
                <a:lnTo>
                  <a:pt x="539220" y="1242926"/>
                </a:lnTo>
                <a:lnTo>
                  <a:pt x="537633" y="1239212"/>
                </a:lnTo>
                <a:lnTo>
                  <a:pt x="536045" y="1235498"/>
                </a:lnTo>
                <a:lnTo>
                  <a:pt x="534723" y="1231519"/>
                </a:lnTo>
                <a:lnTo>
                  <a:pt x="532606" y="1223030"/>
                </a:lnTo>
                <a:lnTo>
                  <a:pt x="531018" y="1214011"/>
                </a:lnTo>
                <a:lnTo>
                  <a:pt x="529695" y="1204726"/>
                </a:lnTo>
                <a:lnTo>
                  <a:pt x="529166" y="1195176"/>
                </a:lnTo>
                <a:lnTo>
                  <a:pt x="528902" y="1185096"/>
                </a:lnTo>
                <a:lnTo>
                  <a:pt x="528637" y="1174485"/>
                </a:lnTo>
                <a:lnTo>
                  <a:pt x="528902" y="1164404"/>
                </a:lnTo>
                <a:lnTo>
                  <a:pt x="529166" y="1154059"/>
                </a:lnTo>
                <a:lnTo>
                  <a:pt x="529695" y="1144509"/>
                </a:lnTo>
                <a:lnTo>
                  <a:pt x="531018" y="1134959"/>
                </a:lnTo>
                <a:lnTo>
                  <a:pt x="532606" y="1126470"/>
                </a:lnTo>
                <a:lnTo>
                  <a:pt x="534723" y="1117981"/>
                </a:lnTo>
                <a:lnTo>
                  <a:pt x="536045" y="1114002"/>
                </a:lnTo>
                <a:lnTo>
                  <a:pt x="537633" y="1110289"/>
                </a:lnTo>
                <a:lnTo>
                  <a:pt x="539220" y="1106575"/>
                </a:lnTo>
                <a:lnTo>
                  <a:pt x="541073" y="1102861"/>
                </a:lnTo>
                <a:lnTo>
                  <a:pt x="542925" y="1099678"/>
                </a:lnTo>
                <a:lnTo>
                  <a:pt x="544777" y="1096229"/>
                </a:lnTo>
                <a:lnTo>
                  <a:pt x="546893" y="1093311"/>
                </a:lnTo>
                <a:lnTo>
                  <a:pt x="549275" y="1090393"/>
                </a:lnTo>
                <a:lnTo>
                  <a:pt x="552185" y="1087740"/>
                </a:lnTo>
                <a:lnTo>
                  <a:pt x="554831" y="1085353"/>
                </a:lnTo>
                <a:lnTo>
                  <a:pt x="557741" y="1083231"/>
                </a:lnTo>
                <a:lnTo>
                  <a:pt x="561181" y="1080843"/>
                </a:lnTo>
                <a:lnTo>
                  <a:pt x="564620" y="1079517"/>
                </a:lnTo>
                <a:lnTo>
                  <a:pt x="568060" y="1077660"/>
                </a:lnTo>
                <a:lnTo>
                  <a:pt x="572029" y="1076333"/>
                </a:lnTo>
                <a:lnTo>
                  <a:pt x="575998" y="1075007"/>
                </a:lnTo>
                <a:lnTo>
                  <a:pt x="580496" y="1074476"/>
                </a:lnTo>
                <a:lnTo>
                  <a:pt x="584993" y="1073415"/>
                </a:lnTo>
                <a:lnTo>
                  <a:pt x="589756" y="1073150"/>
                </a:lnTo>
                <a:close/>
                <a:moveTo>
                  <a:pt x="535633" y="830263"/>
                </a:moveTo>
                <a:lnTo>
                  <a:pt x="540912" y="830263"/>
                </a:lnTo>
                <a:lnTo>
                  <a:pt x="952926" y="830263"/>
                </a:lnTo>
                <a:lnTo>
                  <a:pt x="958204" y="830263"/>
                </a:lnTo>
                <a:lnTo>
                  <a:pt x="962955" y="830790"/>
                </a:lnTo>
                <a:lnTo>
                  <a:pt x="967442" y="831317"/>
                </a:lnTo>
                <a:lnTo>
                  <a:pt x="971929" y="832371"/>
                </a:lnTo>
                <a:lnTo>
                  <a:pt x="976153" y="833426"/>
                </a:lnTo>
                <a:lnTo>
                  <a:pt x="979848" y="834743"/>
                </a:lnTo>
                <a:lnTo>
                  <a:pt x="983543" y="836325"/>
                </a:lnTo>
                <a:lnTo>
                  <a:pt x="986974" y="838170"/>
                </a:lnTo>
                <a:lnTo>
                  <a:pt x="990141" y="840014"/>
                </a:lnTo>
                <a:lnTo>
                  <a:pt x="993309" y="842386"/>
                </a:lnTo>
                <a:lnTo>
                  <a:pt x="995948" y="844758"/>
                </a:lnTo>
                <a:lnTo>
                  <a:pt x="998588" y="847394"/>
                </a:lnTo>
                <a:lnTo>
                  <a:pt x="1000963" y="850293"/>
                </a:lnTo>
                <a:lnTo>
                  <a:pt x="1003075" y="853455"/>
                </a:lnTo>
                <a:lnTo>
                  <a:pt x="1005186" y="856354"/>
                </a:lnTo>
                <a:lnTo>
                  <a:pt x="1007298" y="859780"/>
                </a:lnTo>
                <a:lnTo>
                  <a:pt x="1009145" y="863206"/>
                </a:lnTo>
                <a:lnTo>
                  <a:pt x="1010465" y="866896"/>
                </a:lnTo>
                <a:lnTo>
                  <a:pt x="1011785" y="870586"/>
                </a:lnTo>
                <a:lnTo>
                  <a:pt x="1013104" y="874802"/>
                </a:lnTo>
                <a:lnTo>
                  <a:pt x="1015216" y="882972"/>
                </a:lnTo>
                <a:lnTo>
                  <a:pt x="1016800" y="891669"/>
                </a:lnTo>
                <a:lnTo>
                  <a:pt x="1018119" y="900894"/>
                </a:lnTo>
                <a:lnTo>
                  <a:pt x="1018911" y="910908"/>
                </a:lnTo>
                <a:lnTo>
                  <a:pt x="1019175" y="920660"/>
                </a:lnTo>
                <a:lnTo>
                  <a:pt x="1019175" y="930938"/>
                </a:lnTo>
                <a:lnTo>
                  <a:pt x="1019175" y="941480"/>
                </a:lnTo>
                <a:lnTo>
                  <a:pt x="1018911" y="951231"/>
                </a:lnTo>
                <a:lnTo>
                  <a:pt x="1018119" y="961246"/>
                </a:lnTo>
                <a:lnTo>
                  <a:pt x="1016800" y="970470"/>
                </a:lnTo>
                <a:lnTo>
                  <a:pt x="1015216" y="979167"/>
                </a:lnTo>
                <a:lnTo>
                  <a:pt x="1013104" y="987337"/>
                </a:lnTo>
                <a:lnTo>
                  <a:pt x="1011785" y="991554"/>
                </a:lnTo>
                <a:lnTo>
                  <a:pt x="1010465" y="995243"/>
                </a:lnTo>
                <a:lnTo>
                  <a:pt x="1009145" y="998933"/>
                </a:lnTo>
                <a:lnTo>
                  <a:pt x="1007298" y="1002359"/>
                </a:lnTo>
                <a:lnTo>
                  <a:pt x="1005186" y="1005785"/>
                </a:lnTo>
                <a:lnTo>
                  <a:pt x="1003075" y="1008684"/>
                </a:lnTo>
                <a:lnTo>
                  <a:pt x="1000963" y="1011847"/>
                </a:lnTo>
                <a:lnTo>
                  <a:pt x="998588" y="1014746"/>
                </a:lnTo>
                <a:lnTo>
                  <a:pt x="995948" y="1017381"/>
                </a:lnTo>
                <a:lnTo>
                  <a:pt x="993309" y="1020017"/>
                </a:lnTo>
                <a:lnTo>
                  <a:pt x="990141" y="1022125"/>
                </a:lnTo>
                <a:lnTo>
                  <a:pt x="986974" y="1023970"/>
                </a:lnTo>
                <a:lnTo>
                  <a:pt x="983543" y="1025815"/>
                </a:lnTo>
                <a:lnTo>
                  <a:pt x="979848" y="1027396"/>
                </a:lnTo>
                <a:lnTo>
                  <a:pt x="976153" y="1028977"/>
                </a:lnTo>
                <a:lnTo>
                  <a:pt x="971929" y="1029768"/>
                </a:lnTo>
                <a:lnTo>
                  <a:pt x="967442" y="1030822"/>
                </a:lnTo>
                <a:lnTo>
                  <a:pt x="962955" y="1031349"/>
                </a:lnTo>
                <a:lnTo>
                  <a:pt x="958204" y="1031876"/>
                </a:lnTo>
                <a:lnTo>
                  <a:pt x="952926" y="1031876"/>
                </a:lnTo>
                <a:lnTo>
                  <a:pt x="540912" y="1031876"/>
                </a:lnTo>
                <a:lnTo>
                  <a:pt x="535633" y="1031876"/>
                </a:lnTo>
                <a:lnTo>
                  <a:pt x="530882" y="1031349"/>
                </a:lnTo>
                <a:lnTo>
                  <a:pt x="526395" y="1030822"/>
                </a:lnTo>
                <a:lnTo>
                  <a:pt x="521908" y="1029768"/>
                </a:lnTo>
                <a:lnTo>
                  <a:pt x="517685" y="1028977"/>
                </a:lnTo>
                <a:lnTo>
                  <a:pt x="513990" y="1027396"/>
                </a:lnTo>
                <a:lnTo>
                  <a:pt x="510294" y="1025815"/>
                </a:lnTo>
                <a:lnTo>
                  <a:pt x="506863" y="1023970"/>
                </a:lnTo>
                <a:lnTo>
                  <a:pt x="503696" y="1022125"/>
                </a:lnTo>
                <a:lnTo>
                  <a:pt x="500792" y="1020017"/>
                </a:lnTo>
                <a:lnTo>
                  <a:pt x="497889" y="1017381"/>
                </a:lnTo>
                <a:lnTo>
                  <a:pt x="495514" y="1014746"/>
                </a:lnTo>
                <a:lnTo>
                  <a:pt x="492874" y="1011847"/>
                </a:lnTo>
                <a:lnTo>
                  <a:pt x="490763" y="1008684"/>
                </a:lnTo>
                <a:lnTo>
                  <a:pt x="488651" y="1005785"/>
                </a:lnTo>
                <a:lnTo>
                  <a:pt x="486803" y="1002359"/>
                </a:lnTo>
                <a:lnTo>
                  <a:pt x="485220" y="998933"/>
                </a:lnTo>
                <a:lnTo>
                  <a:pt x="483636" y="995243"/>
                </a:lnTo>
                <a:lnTo>
                  <a:pt x="482053" y="991554"/>
                </a:lnTo>
                <a:lnTo>
                  <a:pt x="480997" y="987337"/>
                </a:lnTo>
                <a:lnTo>
                  <a:pt x="478621" y="979167"/>
                </a:lnTo>
                <a:lnTo>
                  <a:pt x="477038" y="970470"/>
                </a:lnTo>
                <a:lnTo>
                  <a:pt x="475982" y="961246"/>
                </a:lnTo>
                <a:lnTo>
                  <a:pt x="475190" y="951231"/>
                </a:lnTo>
                <a:lnTo>
                  <a:pt x="474662" y="941480"/>
                </a:lnTo>
                <a:lnTo>
                  <a:pt x="474662" y="930938"/>
                </a:lnTo>
                <a:lnTo>
                  <a:pt x="474662" y="920660"/>
                </a:lnTo>
                <a:lnTo>
                  <a:pt x="475190" y="910908"/>
                </a:lnTo>
                <a:lnTo>
                  <a:pt x="475982" y="900894"/>
                </a:lnTo>
                <a:lnTo>
                  <a:pt x="477038" y="891669"/>
                </a:lnTo>
                <a:lnTo>
                  <a:pt x="478621" y="882972"/>
                </a:lnTo>
                <a:lnTo>
                  <a:pt x="480997" y="874802"/>
                </a:lnTo>
                <a:lnTo>
                  <a:pt x="482053" y="870586"/>
                </a:lnTo>
                <a:lnTo>
                  <a:pt x="483636" y="866896"/>
                </a:lnTo>
                <a:lnTo>
                  <a:pt x="485220" y="863206"/>
                </a:lnTo>
                <a:lnTo>
                  <a:pt x="486803" y="859780"/>
                </a:lnTo>
                <a:lnTo>
                  <a:pt x="488651" y="856354"/>
                </a:lnTo>
                <a:lnTo>
                  <a:pt x="490763" y="853455"/>
                </a:lnTo>
                <a:lnTo>
                  <a:pt x="492874" y="850293"/>
                </a:lnTo>
                <a:lnTo>
                  <a:pt x="495514" y="847394"/>
                </a:lnTo>
                <a:lnTo>
                  <a:pt x="497889" y="844758"/>
                </a:lnTo>
                <a:lnTo>
                  <a:pt x="500792" y="842386"/>
                </a:lnTo>
                <a:lnTo>
                  <a:pt x="503696" y="840014"/>
                </a:lnTo>
                <a:lnTo>
                  <a:pt x="506863" y="838170"/>
                </a:lnTo>
                <a:lnTo>
                  <a:pt x="510294" y="836325"/>
                </a:lnTo>
                <a:lnTo>
                  <a:pt x="513990" y="834743"/>
                </a:lnTo>
                <a:lnTo>
                  <a:pt x="517685" y="833426"/>
                </a:lnTo>
                <a:lnTo>
                  <a:pt x="521908" y="832371"/>
                </a:lnTo>
                <a:lnTo>
                  <a:pt x="526395" y="831317"/>
                </a:lnTo>
                <a:lnTo>
                  <a:pt x="530882" y="830790"/>
                </a:lnTo>
                <a:lnTo>
                  <a:pt x="535633" y="830263"/>
                </a:lnTo>
                <a:close/>
                <a:moveTo>
                  <a:pt x="591344" y="588963"/>
                </a:moveTo>
                <a:lnTo>
                  <a:pt x="596636" y="588963"/>
                </a:lnTo>
                <a:lnTo>
                  <a:pt x="905404" y="588963"/>
                </a:lnTo>
                <a:lnTo>
                  <a:pt x="910431" y="588963"/>
                </a:lnTo>
                <a:lnTo>
                  <a:pt x="915458" y="589759"/>
                </a:lnTo>
                <a:lnTo>
                  <a:pt x="919956" y="590289"/>
                </a:lnTo>
                <a:lnTo>
                  <a:pt x="924190" y="591351"/>
                </a:lnTo>
                <a:lnTo>
                  <a:pt x="928423" y="592146"/>
                </a:lnTo>
                <a:lnTo>
                  <a:pt x="932392" y="593738"/>
                </a:lnTo>
                <a:lnTo>
                  <a:pt x="936096" y="595330"/>
                </a:lnTo>
                <a:lnTo>
                  <a:pt x="939271" y="597187"/>
                </a:lnTo>
                <a:lnTo>
                  <a:pt x="942446" y="599044"/>
                </a:lnTo>
                <a:lnTo>
                  <a:pt x="945621" y="601166"/>
                </a:lnTo>
                <a:lnTo>
                  <a:pt x="948267" y="603818"/>
                </a:lnTo>
                <a:lnTo>
                  <a:pt x="950913" y="606471"/>
                </a:lnTo>
                <a:lnTo>
                  <a:pt x="953294" y="609389"/>
                </a:lnTo>
                <a:lnTo>
                  <a:pt x="955411" y="612307"/>
                </a:lnTo>
                <a:lnTo>
                  <a:pt x="957792" y="615491"/>
                </a:lnTo>
                <a:lnTo>
                  <a:pt x="959644" y="618939"/>
                </a:lnTo>
                <a:lnTo>
                  <a:pt x="961231" y="622388"/>
                </a:lnTo>
                <a:lnTo>
                  <a:pt x="962554" y="626102"/>
                </a:lnTo>
                <a:lnTo>
                  <a:pt x="964142" y="629815"/>
                </a:lnTo>
                <a:lnTo>
                  <a:pt x="965465" y="633794"/>
                </a:lnTo>
                <a:lnTo>
                  <a:pt x="967581" y="642283"/>
                </a:lnTo>
                <a:lnTo>
                  <a:pt x="969169" y="651037"/>
                </a:lnTo>
                <a:lnTo>
                  <a:pt x="970492" y="660322"/>
                </a:lnTo>
                <a:lnTo>
                  <a:pt x="971021" y="670137"/>
                </a:lnTo>
                <a:lnTo>
                  <a:pt x="971550" y="680217"/>
                </a:lnTo>
                <a:lnTo>
                  <a:pt x="971550" y="690828"/>
                </a:lnTo>
                <a:lnTo>
                  <a:pt x="971550" y="700909"/>
                </a:lnTo>
                <a:lnTo>
                  <a:pt x="971021" y="710989"/>
                </a:lnTo>
                <a:lnTo>
                  <a:pt x="970492" y="721070"/>
                </a:lnTo>
                <a:lnTo>
                  <a:pt x="969169" y="730354"/>
                </a:lnTo>
                <a:lnTo>
                  <a:pt x="967581" y="738843"/>
                </a:lnTo>
                <a:lnTo>
                  <a:pt x="965465" y="747332"/>
                </a:lnTo>
                <a:lnTo>
                  <a:pt x="964142" y="751311"/>
                </a:lnTo>
                <a:lnTo>
                  <a:pt x="962554" y="755025"/>
                </a:lnTo>
                <a:lnTo>
                  <a:pt x="961231" y="759004"/>
                </a:lnTo>
                <a:lnTo>
                  <a:pt x="959644" y="762187"/>
                </a:lnTo>
                <a:lnTo>
                  <a:pt x="957792" y="765636"/>
                </a:lnTo>
                <a:lnTo>
                  <a:pt x="955411" y="769084"/>
                </a:lnTo>
                <a:lnTo>
                  <a:pt x="953294" y="772002"/>
                </a:lnTo>
                <a:lnTo>
                  <a:pt x="950913" y="774655"/>
                </a:lnTo>
                <a:lnTo>
                  <a:pt x="948267" y="777573"/>
                </a:lnTo>
                <a:lnTo>
                  <a:pt x="945621" y="779961"/>
                </a:lnTo>
                <a:lnTo>
                  <a:pt x="942446" y="782083"/>
                </a:lnTo>
                <a:lnTo>
                  <a:pt x="939271" y="783940"/>
                </a:lnTo>
                <a:lnTo>
                  <a:pt x="936096" y="786062"/>
                </a:lnTo>
                <a:lnTo>
                  <a:pt x="932392" y="787388"/>
                </a:lnTo>
                <a:lnTo>
                  <a:pt x="928423" y="788980"/>
                </a:lnTo>
                <a:lnTo>
                  <a:pt x="924190" y="790041"/>
                </a:lnTo>
                <a:lnTo>
                  <a:pt x="919956" y="790837"/>
                </a:lnTo>
                <a:lnTo>
                  <a:pt x="915458" y="791633"/>
                </a:lnTo>
                <a:lnTo>
                  <a:pt x="910431" y="792163"/>
                </a:lnTo>
                <a:lnTo>
                  <a:pt x="905404" y="792163"/>
                </a:lnTo>
                <a:lnTo>
                  <a:pt x="596636" y="792163"/>
                </a:lnTo>
                <a:lnTo>
                  <a:pt x="591344" y="792163"/>
                </a:lnTo>
                <a:lnTo>
                  <a:pt x="586317" y="791633"/>
                </a:lnTo>
                <a:lnTo>
                  <a:pt x="582083" y="790837"/>
                </a:lnTo>
                <a:lnTo>
                  <a:pt x="577850" y="790041"/>
                </a:lnTo>
                <a:lnTo>
                  <a:pt x="573352" y="788980"/>
                </a:lnTo>
                <a:lnTo>
                  <a:pt x="569648" y="787388"/>
                </a:lnTo>
                <a:lnTo>
                  <a:pt x="565944" y="786062"/>
                </a:lnTo>
                <a:lnTo>
                  <a:pt x="562504" y="783940"/>
                </a:lnTo>
                <a:lnTo>
                  <a:pt x="559329" y="782083"/>
                </a:lnTo>
                <a:lnTo>
                  <a:pt x="556419" y="779961"/>
                </a:lnTo>
                <a:lnTo>
                  <a:pt x="553508" y="777573"/>
                </a:lnTo>
                <a:lnTo>
                  <a:pt x="551127" y="774655"/>
                </a:lnTo>
                <a:lnTo>
                  <a:pt x="548481" y="772002"/>
                </a:lnTo>
                <a:lnTo>
                  <a:pt x="546365" y="769084"/>
                </a:lnTo>
                <a:lnTo>
                  <a:pt x="544248" y="765636"/>
                </a:lnTo>
                <a:lnTo>
                  <a:pt x="542396" y="762187"/>
                </a:lnTo>
                <a:lnTo>
                  <a:pt x="540544" y="759004"/>
                </a:lnTo>
                <a:lnTo>
                  <a:pt x="538956" y="755025"/>
                </a:lnTo>
                <a:lnTo>
                  <a:pt x="537633" y="751311"/>
                </a:lnTo>
                <a:lnTo>
                  <a:pt x="536575" y="747332"/>
                </a:lnTo>
                <a:lnTo>
                  <a:pt x="534458" y="738843"/>
                </a:lnTo>
                <a:lnTo>
                  <a:pt x="532871" y="730354"/>
                </a:lnTo>
                <a:lnTo>
                  <a:pt x="531548" y="721070"/>
                </a:lnTo>
                <a:lnTo>
                  <a:pt x="530490" y="710989"/>
                </a:lnTo>
                <a:lnTo>
                  <a:pt x="530225" y="700909"/>
                </a:lnTo>
                <a:lnTo>
                  <a:pt x="530225" y="690828"/>
                </a:lnTo>
                <a:lnTo>
                  <a:pt x="530225" y="680217"/>
                </a:lnTo>
                <a:lnTo>
                  <a:pt x="530490" y="670137"/>
                </a:lnTo>
                <a:lnTo>
                  <a:pt x="531548" y="660322"/>
                </a:lnTo>
                <a:lnTo>
                  <a:pt x="532871" y="651037"/>
                </a:lnTo>
                <a:lnTo>
                  <a:pt x="534458" y="642283"/>
                </a:lnTo>
                <a:lnTo>
                  <a:pt x="536575" y="633794"/>
                </a:lnTo>
                <a:lnTo>
                  <a:pt x="537633" y="629815"/>
                </a:lnTo>
                <a:lnTo>
                  <a:pt x="538956" y="626102"/>
                </a:lnTo>
                <a:lnTo>
                  <a:pt x="540544" y="622388"/>
                </a:lnTo>
                <a:lnTo>
                  <a:pt x="542396" y="618939"/>
                </a:lnTo>
                <a:lnTo>
                  <a:pt x="544248" y="615491"/>
                </a:lnTo>
                <a:lnTo>
                  <a:pt x="546365" y="612307"/>
                </a:lnTo>
                <a:lnTo>
                  <a:pt x="548481" y="609389"/>
                </a:lnTo>
                <a:lnTo>
                  <a:pt x="551127" y="606471"/>
                </a:lnTo>
                <a:lnTo>
                  <a:pt x="553508" y="603818"/>
                </a:lnTo>
                <a:lnTo>
                  <a:pt x="556419" y="601166"/>
                </a:lnTo>
                <a:lnTo>
                  <a:pt x="559329" y="599044"/>
                </a:lnTo>
                <a:lnTo>
                  <a:pt x="562504" y="597187"/>
                </a:lnTo>
                <a:lnTo>
                  <a:pt x="565944" y="595330"/>
                </a:lnTo>
                <a:lnTo>
                  <a:pt x="569648" y="593738"/>
                </a:lnTo>
                <a:lnTo>
                  <a:pt x="573352" y="592146"/>
                </a:lnTo>
                <a:lnTo>
                  <a:pt x="577850" y="591351"/>
                </a:lnTo>
                <a:lnTo>
                  <a:pt x="582083" y="590289"/>
                </a:lnTo>
                <a:lnTo>
                  <a:pt x="586317" y="589759"/>
                </a:lnTo>
                <a:lnTo>
                  <a:pt x="591344" y="588963"/>
                </a:lnTo>
                <a:close/>
                <a:moveTo>
                  <a:pt x="573015" y="0"/>
                </a:moveTo>
                <a:lnTo>
                  <a:pt x="580426" y="0"/>
                </a:lnTo>
                <a:lnTo>
                  <a:pt x="588630" y="265"/>
                </a:lnTo>
                <a:lnTo>
                  <a:pt x="597365" y="1058"/>
                </a:lnTo>
                <a:lnTo>
                  <a:pt x="606628" y="1588"/>
                </a:lnTo>
                <a:lnTo>
                  <a:pt x="616421" y="2910"/>
                </a:lnTo>
                <a:lnTo>
                  <a:pt x="626743" y="4498"/>
                </a:lnTo>
                <a:lnTo>
                  <a:pt x="637595" y="6615"/>
                </a:lnTo>
                <a:lnTo>
                  <a:pt x="648446" y="8996"/>
                </a:lnTo>
                <a:lnTo>
                  <a:pt x="659563" y="12171"/>
                </a:lnTo>
                <a:lnTo>
                  <a:pt x="670679" y="15875"/>
                </a:lnTo>
                <a:lnTo>
                  <a:pt x="682060" y="20638"/>
                </a:lnTo>
                <a:lnTo>
                  <a:pt x="693176" y="25400"/>
                </a:lnTo>
                <a:lnTo>
                  <a:pt x="698734" y="28310"/>
                </a:lnTo>
                <a:lnTo>
                  <a:pt x="704027" y="31485"/>
                </a:lnTo>
                <a:lnTo>
                  <a:pt x="709586" y="34396"/>
                </a:lnTo>
                <a:lnTo>
                  <a:pt x="714879" y="38100"/>
                </a:lnTo>
                <a:lnTo>
                  <a:pt x="719908" y="41540"/>
                </a:lnTo>
                <a:lnTo>
                  <a:pt x="725201" y="45773"/>
                </a:lnTo>
                <a:lnTo>
                  <a:pt x="729965" y="49742"/>
                </a:lnTo>
                <a:lnTo>
                  <a:pt x="734994" y="53975"/>
                </a:lnTo>
                <a:lnTo>
                  <a:pt x="739758" y="58738"/>
                </a:lnTo>
                <a:lnTo>
                  <a:pt x="744258" y="63235"/>
                </a:lnTo>
                <a:lnTo>
                  <a:pt x="748757" y="68527"/>
                </a:lnTo>
                <a:lnTo>
                  <a:pt x="752992" y="73819"/>
                </a:lnTo>
                <a:lnTo>
                  <a:pt x="756962" y="79375"/>
                </a:lnTo>
                <a:lnTo>
                  <a:pt x="761197" y="85460"/>
                </a:lnTo>
                <a:lnTo>
                  <a:pt x="764902" y="91546"/>
                </a:lnTo>
                <a:lnTo>
                  <a:pt x="768343" y="98160"/>
                </a:lnTo>
                <a:lnTo>
                  <a:pt x="771519" y="104510"/>
                </a:lnTo>
                <a:lnTo>
                  <a:pt x="774695" y="111654"/>
                </a:lnTo>
                <a:lnTo>
                  <a:pt x="777606" y="119063"/>
                </a:lnTo>
                <a:lnTo>
                  <a:pt x="780253" y="126735"/>
                </a:lnTo>
                <a:lnTo>
                  <a:pt x="782370" y="134673"/>
                </a:lnTo>
                <a:lnTo>
                  <a:pt x="784752" y="143140"/>
                </a:lnTo>
                <a:lnTo>
                  <a:pt x="786340" y="151606"/>
                </a:lnTo>
                <a:lnTo>
                  <a:pt x="787664" y="160338"/>
                </a:lnTo>
                <a:lnTo>
                  <a:pt x="788987" y="169598"/>
                </a:lnTo>
                <a:lnTo>
                  <a:pt x="789516" y="179388"/>
                </a:lnTo>
                <a:lnTo>
                  <a:pt x="790310" y="189706"/>
                </a:lnTo>
                <a:lnTo>
                  <a:pt x="790575" y="199760"/>
                </a:lnTo>
                <a:lnTo>
                  <a:pt x="790310" y="209550"/>
                </a:lnTo>
                <a:lnTo>
                  <a:pt x="790046" y="218810"/>
                </a:lnTo>
                <a:lnTo>
                  <a:pt x="788987" y="237067"/>
                </a:lnTo>
                <a:lnTo>
                  <a:pt x="787134" y="254794"/>
                </a:lnTo>
                <a:lnTo>
                  <a:pt x="785017" y="271992"/>
                </a:lnTo>
                <a:lnTo>
                  <a:pt x="781841" y="288396"/>
                </a:lnTo>
                <a:lnTo>
                  <a:pt x="778400" y="304536"/>
                </a:lnTo>
                <a:lnTo>
                  <a:pt x="774430" y="320146"/>
                </a:lnTo>
                <a:lnTo>
                  <a:pt x="770195" y="334963"/>
                </a:lnTo>
                <a:lnTo>
                  <a:pt x="765167" y="349250"/>
                </a:lnTo>
                <a:lnTo>
                  <a:pt x="760138" y="363008"/>
                </a:lnTo>
                <a:lnTo>
                  <a:pt x="754580" y="376238"/>
                </a:lnTo>
                <a:lnTo>
                  <a:pt x="749022" y="389202"/>
                </a:lnTo>
                <a:lnTo>
                  <a:pt x="743199" y="401373"/>
                </a:lnTo>
                <a:lnTo>
                  <a:pt x="737111" y="413279"/>
                </a:lnTo>
                <a:lnTo>
                  <a:pt x="731024" y="424656"/>
                </a:lnTo>
                <a:lnTo>
                  <a:pt x="724672" y="435504"/>
                </a:lnTo>
                <a:lnTo>
                  <a:pt x="718584" y="445823"/>
                </a:lnTo>
                <a:lnTo>
                  <a:pt x="712497" y="455613"/>
                </a:lnTo>
                <a:lnTo>
                  <a:pt x="700057" y="474398"/>
                </a:lnTo>
                <a:lnTo>
                  <a:pt x="678354" y="506148"/>
                </a:lnTo>
                <a:lnTo>
                  <a:pt x="668826" y="519906"/>
                </a:lnTo>
                <a:lnTo>
                  <a:pt x="665121" y="525992"/>
                </a:lnTo>
                <a:lnTo>
                  <a:pt x="661680" y="532342"/>
                </a:lnTo>
                <a:lnTo>
                  <a:pt x="659033" y="537633"/>
                </a:lnTo>
                <a:lnTo>
                  <a:pt x="656651" y="542925"/>
                </a:lnTo>
                <a:lnTo>
                  <a:pt x="655063" y="547688"/>
                </a:lnTo>
                <a:lnTo>
                  <a:pt x="654004" y="552450"/>
                </a:lnTo>
                <a:lnTo>
                  <a:pt x="591013" y="552450"/>
                </a:lnTo>
                <a:lnTo>
                  <a:pt x="581749" y="552715"/>
                </a:lnTo>
                <a:lnTo>
                  <a:pt x="573280" y="553773"/>
                </a:lnTo>
                <a:lnTo>
                  <a:pt x="565339" y="554831"/>
                </a:lnTo>
                <a:lnTo>
                  <a:pt x="557929" y="556683"/>
                </a:lnTo>
                <a:lnTo>
                  <a:pt x="551047" y="559329"/>
                </a:lnTo>
                <a:lnTo>
                  <a:pt x="544430" y="561975"/>
                </a:lnTo>
                <a:lnTo>
                  <a:pt x="538607" y="565150"/>
                </a:lnTo>
                <a:lnTo>
                  <a:pt x="533049" y="568590"/>
                </a:lnTo>
                <a:lnTo>
                  <a:pt x="528021" y="572294"/>
                </a:lnTo>
                <a:lnTo>
                  <a:pt x="523521" y="576263"/>
                </a:lnTo>
                <a:lnTo>
                  <a:pt x="519286" y="580231"/>
                </a:lnTo>
                <a:lnTo>
                  <a:pt x="515581" y="584729"/>
                </a:lnTo>
                <a:lnTo>
                  <a:pt x="512140" y="588963"/>
                </a:lnTo>
                <a:lnTo>
                  <a:pt x="509229" y="593461"/>
                </a:lnTo>
                <a:lnTo>
                  <a:pt x="506318" y="597694"/>
                </a:lnTo>
                <a:lnTo>
                  <a:pt x="504200" y="601663"/>
                </a:lnTo>
                <a:lnTo>
                  <a:pt x="502083" y="606161"/>
                </a:lnTo>
                <a:lnTo>
                  <a:pt x="500230" y="610129"/>
                </a:lnTo>
                <a:lnTo>
                  <a:pt x="498377" y="614892"/>
                </a:lnTo>
                <a:lnTo>
                  <a:pt x="496789" y="619390"/>
                </a:lnTo>
                <a:lnTo>
                  <a:pt x="493878" y="629179"/>
                </a:lnTo>
                <a:lnTo>
                  <a:pt x="491496" y="639498"/>
                </a:lnTo>
                <a:lnTo>
                  <a:pt x="489908" y="650875"/>
                </a:lnTo>
                <a:lnTo>
                  <a:pt x="488584" y="663046"/>
                </a:lnTo>
                <a:lnTo>
                  <a:pt x="487790" y="676275"/>
                </a:lnTo>
                <a:lnTo>
                  <a:pt x="487790" y="690827"/>
                </a:lnTo>
                <a:lnTo>
                  <a:pt x="487790" y="705115"/>
                </a:lnTo>
                <a:lnTo>
                  <a:pt x="488584" y="718079"/>
                </a:lnTo>
                <a:lnTo>
                  <a:pt x="489908" y="730515"/>
                </a:lnTo>
                <a:lnTo>
                  <a:pt x="491496" y="741892"/>
                </a:lnTo>
                <a:lnTo>
                  <a:pt x="493878" y="752211"/>
                </a:lnTo>
                <a:lnTo>
                  <a:pt x="496789" y="762000"/>
                </a:lnTo>
                <a:lnTo>
                  <a:pt x="498377" y="766498"/>
                </a:lnTo>
                <a:lnTo>
                  <a:pt x="500230" y="770996"/>
                </a:lnTo>
                <a:lnTo>
                  <a:pt x="502083" y="775494"/>
                </a:lnTo>
                <a:lnTo>
                  <a:pt x="504200" y="779463"/>
                </a:lnTo>
                <a:lnTo>
                  <a:pt x="506053" y="783167"/>
                </a:lnTo>
                <a:lnTo>
                  <a:pt x="508170" y="786871"/>
                </a:lnTo>
                <a:lnTo>
                  <a:pt x="510817" y="790575"/>
                </a:lnTo>
                <a:lnTo>
                  <a:pt x="513464" y="794015"/>
                </a:lnTo>
                <a:lnTo>
                  <a:pt x="507112" y="795602"/>
                </a:lnTo>
                <a:lnTo>
                  <a:pt x="500759" y="797190"/>
                </a:lnTo>
                <a:lnTo>
                  <a:pt x="494937" y="799306"/>
                </a:lnTo>
                <a:lnTo>
                  <a:pt x="489379" y="801688"/>
                </a:lnTo>
                <a:lnTo>
                  <a:pt x="484350" y="804333"/>
                </a:lnTo>
                <a:lnTo>
                  <a:pt x="479321" y="806979"/>
                </a:lnTo>
                <a:lnTo>
                  <a:pt x="475086" y="810154"/>
                </a:lnTo>
                <a:lnTo>
                  <a:pt x="471116" y="813329"/>
                </a:lnTo>
                <a:lnTo>
                  <a:pt x="466881" y="816769"/>
                </a:lnTo>
                <a:lnTo>
                  <a:pt x="463441" y="820208"/>
                </a:lnTo>
                <a:lnTo>
                  <a:pt x="460529" y="823648"/>
                </a:lnTo>
                <a:lnTo>
                  <a:pt x="457353" y="827352"/>
                </a:lnTo>
                <a:lnTo>
                  <a:pt x="454442" y="831056"/>
                </a:lnTo>
                <a:lnTo>
                  <a:pt x="452060" y="834761"/>
                </a:lnTo>
                <a:lnTo>
                  <a:pt x="448090" y="841904"/>
                </a:lnTo>
                <a:lnTo>
                  <a:pt x="445972" y="846138"/>
                </a:lnTo>
                <a:lnTo>
                  <a:pt x="444120" y="850106"/>
                </a:lnTo>
                <a:lnTo>
                  <a:pt x="442267" y="854869"/>
                </a:lnTo>
                <a:lnTo>
                  <a:pt x="440679" y="859102"/>
                </a:lnTo>
                <a:lnTo>
                  <a:pt x="437767" y="869156"/>
                </a:lnTo>
                <a:lnTo>
                  <a:pt x="435650" y="879740"/>
                </a:lnTo>
                <a:lnTo>
                  <a:pt x="433797" y="890852"/>
                </a:lnTo>
                <a:lnTo>
                  <a:pt x="432474" y="903288"/>
                </a:lnTo>
                <a:lnTo>
                  <a:pt x="431945" y="916252"/>
                </a:lnTo>
                <a:lnTo>
                  <a:pt x="431680" y="930540"/>
                </a:lnTo>
                <a:lnTo>
                  <a:pt x="431945" y="945092"/>
                </a:lnTo>
                <a:lnTo>
                  <a:pt x="432474" y="958056"/>
                </a:lnTo>
                <a:lnTo>
                  <a:pt x="433797" y="970492"/>
                </a:lnTo>
                <a:lnTo>
                  <a:pt x="435650" y="981604"/>
                </a:lnTo>
                <a:lnTo>
                  <a:pt x="437767" y="992188"/>
                </a:lnTo>
                <a:lnTo>
                  <a:pt x="440679" y="1001977"/>
                </a:lnTo>
                <a:lnTo>
                  <a:pt x="442267" y="1006475"/>
                </a:lnTo>
                <a:lnTo>
                  <a:pt x="444120" y="1011238"/>
                </a:lnTo>
                <a:lnTo>
                  <a:pt x="445972" y="1015206"/>
                </a:lnTo>
                <a:lnTo>
                  <a:pt x="448090" y="1019440"/>
                </a:lnTo>
                <a:lnTo>
                  <a:pt x="449942" y="1023144"/>
                </a:lnTo>
                <a:lnTo>
                  <a:pt x="452324" y="1026848"/>
                </a:lnTo>
                <a:lnTo>
                  <a:pt x="454971" y="1030817"/>
                </a:lnTo>
                <a:lnTo>
                  <a:pt x="457618" y="1034521"/>
                </a:lnTo>
                <a:lnTo>
                  <a:pt x="460529" y="1038225"/>
                </a:lnTo>
                <a:lnTo>
                  <a:pt x="463970" y="1041665"/>
                </a:lnTo>
                <a:lnTo>
                  <a:pt x="467675" y="1045369"/>
                </a:lnTo>
                <a:lnTo>
                  <a:pt x="471645" y="1048809"/>
                </a:lnTo>
                <a:lnTo>
                  <a:pt x="475616" y="1051719"/>
                </a:lnTo>
                <a:lnTo>
                  <a:pt x="480380" y="1054894"/>
                </a:lnTo>
                <a:lnTo>
                  <a:pt x="485144" y="1057804"/>
                </a:lnTo>
                <a:lnTo>
                  <a:pt x="490437" y="1060186"/>
                </a:lnTo>
                <a:lnTo>
                  <a:pt x="496260" y="1062567"/>
                </a:lnTo>
                <a:lnTo>
                  <a:pt x="502347" y="1064419"/>
                </a:lnTo>
                <a:lnTo>
                  <a:pt x="508435" y="1066271"/>
                </a:lnTo>
                <a:lnTo>
                  <a:pt x="515316" y="1067594"/>
                </a:lnTo>
                <a:lnTo>
                  <a:pt x="511876" y="1071827"/>
                </a:lnTo>
                <a:lnTo>
                  <a:pt x="508435" y="1076590"/>
                </a:lnTo>
                <a:lnTo>
                  <a:pt x="505788" y="1080823"/>
                </a:lnTo>
                <a:lnTo>
                  <a:pt x="503141" y="1085586"/>
                </a:lnTo>
                <a:lnTo>
                  <a:pt x="501024" y="1089554"/>
                </a:lnTo>
                <a:lnTo>
                  <a:pt x="499171" y="1094052"/>
                </a:lnTo>
                <a:lnTo>
                  <a:pt x="497583" y="1098286"/>
                </a:lnTo>
                <a:lnTo>
                  <a:pt x="495731" y="1103048"/>
                </a:lnTo>
                <a:lnTo>
                  <a:pt x="493084" y="1112838"/>
                </a:lnTo>
                <a:lnTo>
                  <a:pt x="490967" y="1123156"/>
                </a:lnTo>
                <a:lnTo>
                  <a:pt x="489114" y="1134534"/>
                </a:lnTo>
                <a:lnTo>
                  <a:pt x="487790" y="1146704"/>
                </a:lnTo>
                <a:lnTo>
                  <a:pt x="487261" y="1159934"/>
                </a:lnTo>
                <a:lnTo>
                  <a:pt x="486732" y="1174221"/>
                </a:lnTo>
                <a:lnTo>
                  <a:pt x="487261" y="1188509"/>
                </a:lnTo>
                <a:lnTo>
                  <a:pt x="487790" y="1202002"/>
                </a:lnTo>
                <a:lnTo>
                  <a:pt x="489114" y="1214438"/>
                </a:lnTo>
                <a:lnTo>
                  <a:pt x="490967" y="1225550"/>
                </a:lnTo>
                <a:lnTo>
                  <a:pt x="493084" y="1236134"/>
                </a:lnTo>
                <a:lnTo>
                  <a:pt x="495731" y="1245659"/>
                </a:lnTo>
                <a:lnTo>
                  <a:pt x="497583" y="1250156"/>
                </a:lnTo>
                <a:lnTo>
                  <a:pt x="499171" y="1254654"/>
                </a:lnTo>
                <a:lnTo>
                  <a:pt x="501024" y="1258888"/>
                </a:lnTo>
                <a:lnTo>
                  <a:pt x="503141" y="1263121"/>
                </a:lnTo>
                <a:lnTo>
                  <a:pt x="505523" y="1267090"/>
                </a:lnTo>
                <a:lnTo>
                  <a:pt x="507641" y="1270794"/>
                </a:lnTo>
                <a:lnTo>
                  <a:pt x="510288" y="1274498"/>
                </a:lnTo>
                <a:lnTo>
                  <a:pt x="513199" y="1278467"/>
                </a:lnTo>
                <a:lnTo>
                  <a:pt x="516375" y="1282171"/>
                </a:lnTo>
                <a:lnTo>
                  <a:pt x="519816" y="1285875"/>
                </a:lnTo>
                <a:lnTo>
                  <a:pt x="523521" y="1289315"/>
                </a:lnTo>
                <a:lnTo>
                  <a:pt x="527756" y="1292754"/>
                </a:lnTo>
                <a:lnTo>
                  <a:pt x="531991" y="1296194"/>
                </a:lnTo>
                <a:lnTo>
                  <a:pt x="536755" y="1299369"/>
                </a:lnTo>
                <a:lnTo>
                  <a:pt x="542048" y="1302015"/>
                </a:lnTo>
                <a:lnTo>
                  <a:pt x="547606" y="1304661"/>
                </a:lnTo>
                <a:lnTo>
                  <a:pt x="553429" y="1307042"/>
                </a:lnTo>
                <a:lnTo>
                  <a:pt x="559781" y="1308894"/>
                </a:lnTo>
                <a:lnTo>
                  <a:pt x="566663" y="1310481"/>
                </a:lnTo>
                <a:lnTo>
                  <a:pt x="573809" y="1311804"/>
                </a:lnTo>
                <a:lnTo>
                  <a:pt x="568780" y="1317361"/>
                </a:lnTo>
                <a:lnTo>
                  <a:pt x="564016" y="1322917"/>
                </a:lnTo>
                <a:lnTo>
                  <a:pt x="560311" y="1328738"/>
                </a:lnTo>
                <a:lnTo>
                  <a:pt x="557135" y="1334294"/>
                </a:lnTo>
                <a:lnTo>
                  <a:pt x="555017" y="1338792"/>
                </a:lnTo>
                <a:lnTo>
                  <a:pt x="553164" y="1342761"/>
                </a:lnTo>
                <a:lnTo>
                  <a:pt x="551312" y="1347259"/>
                </a:lnTo>
                <a:lnTo>
                  <a:pt x="549724" y="1351756"/>
                </a:lnTo>
                <a:lnTo>
                  <a:pt x="547077" y="1361546"/>
                </a:lnTo>
                <a:lnTo>
                  <a:pt x="544430" y="1372129"/>
                </a:lnTo>
                <a:lnTo>
                  <a:pt x="543107" y="1383242"/>
                </a:lnTo>
                <a:lnTo>
                  <a:pt x="541784" y="1395677"/>
                </a:lnTo>
                <a:lnTo>
                  <a:pt x="540725" y="1408642"/>
                </a:lnTo>
                <a:lnTo>
                  <a:pt x="540725" y="1423459"/>
                </a:lnTo>
                <a:lnTo>
                  <a:pt x="540725" y="1437481"/>
                </a:lnTo>
                <a:lnTo>
                  <a:pt x="541784" y="1450711"/>
                </a:lnTo>
                <a:lnTo>
                  <a:pt x="543107" y="1463146"/>
                </a:lnTo>
                <a:lnTo>
                  <a:pt x="544430" y="1474259"/>
                </a:lnTo>
                <a:lnTo>
                  <a:pt x="547077" y="1484842"/>
                </a:lnTo>
                <a:lnTo>
                  <a:pt x="549724" y="1494367"/>
                </a:lnTo>
                <a:lnTo>
                  <a:pt x="551312" y="1499129"/>
                </a:lnTo>
                <a:lnTo>
                  <a:pt x="553164" y="1503627"/>
                </a:lnTo>
                <a:lnTo>
                  <a:pt x="555017" y="1507596"/>
                </a:lnTo>
                <a:lnTo>
                  <a:pt x="557135" y="1512094"/>
                </a:lnTo>
                <a:lnTo>
                  <a:pt x="559781" y="1516327"/>
                </a:lnTo>
                <a:lnTo>
                  <a:pt x="562428" y="1520825"/>
                </a:lnTo>
                <a:lnTo>
                  <a:pt x="321047" y="1520825"/>
                </a:lnTo>
                <a:lnTo>
                  <a:pt x="312842" y="1520825"/>
                </a:lnTo>
                <a:lnTo>
                  <a:pt x="304373" y="1520296"/>
                </a:lnTo>
                <a:lnTo>
                  <a:pt x="296433" y="1519767"/>
                </a:lnTo>
                <a:lnTo>
                  <a:pt x="288228" y="1519238"/>
                </a:lnTo>
                <a:lnTo>
                  <a:pt x="280288" y="1518179"/>
                </a:lnTo>
                <a:lnTo>
                  <a:pt x="272083" y="1517121"/>
                </a:lnTo>
                <a:lnTo>
                  <a:pt x="264407" y="1515798"/>
                </a:lnTo>
                <a:lnTo>
                  <a:pt x="256203" y="1514211"/>
                </a:lnTo>
                <a:lnTo>
                  <a:pt x="248527" y="1512623"/>
                </a:lnTo>
                <a:lnTo>
                  <a:pt x="240852" y="1510771"/>
                </a:lnTo>
                <a:lnTo>
                  <a:pt x="233441" y="1508654"/>
                </a:lnTo>
                <a:lnTo>
                  <a:pt x="225501" y="1506538"/>
                </a:lnTo>
                <a:lnTo>
                  <a:pt x="218090" y="1503892"/>
                </a:lnTo>
                <a:lnTo>
                  <a:pt x="210679" y="1501511"/>
                </a:lnTo>
                <a:lnTo>
                  <a:pt x="203268" y="1498600"/>
                </a:lnTo>
                <a:lnTo>
                  <a:pt x="196122" y="1495690"/>
                </a:lnTo>
                <a:lnTo>
                  <a:pt x="188976" y="1492515"/>
                </a:lnTo>
                <a:lnTo>
                  <a:pt x="181830" y="1489075"/>
                </a:lnTo>
                <a:lnTo>
                  <a:pt x="174948" y="1485636"/>
                </a:lnTo>
                <a:lnTo>
                  <a:pt x="168067" y="1482196"/>
                </a:lnTo>
                <a:lnTo>
                  <a:pt x="161450" y="1478227"/>
                </a:lnTo>
                <a:lnTo>
                  <a:pt x="154569" y="1474523"/>
                </a:lnTo>
                <a:lnTo>
                  <a:pt x="147952" y="1470290"/>
                </a:lnTo>
                <a:lnTo>
                  <a:pt x="141600" y="1466056"/>
                </a:lnTo>
                <a:lnTo>
                  <a:pt x="129160" y="1457061"/>
                </a:lnTo>
                <a:lnTo>
                  <a:pt x="116985" y="1447536"/>
                </a:lnTo>
                <a:lnTo>
                  <a:pt x="105075" y="1437481"/>
                </a:lnTo>
                <a:lnTo>
                  <a:pt x="93959" y="1426634"/>
                </a:lnTo>
                <a:lnTo>
                  <a:pt x="83372" y="1415521"/>
                </a:lnTo>
                <a:lnTo>
                  <a:pt x="73579" y="1404144"/>
                </a:lnTo>
                <a:lnTo>
                  <a:pt x="64051" y="1391973"/>
                </a:lnTo>
                <a:lnTo>
                  <a:pt x="55052" y="1379273"/>
                </a:lnTo>
                <a:lnTo>
                  <a:pt x="50552" y="1373188"/>
                </a:lnTo>
                <a:lnTo>
                  <a:pt x="46582" y="1366309"/>
                </a:lnTo>
                <a:lnTo>
                  <a:pt x="42612" y="1359694"/>
                </a:lnTo>
                <a:lnTo>
                  <a:pt x="38907" y="1352815"/>
                </a:lnTo>
                <a:lnTo>
                  <a:pt x="35466" y="1346200"/>
                </a:lnTo>
                <a:lnTo>
                  <a:pt x="31761" y="1339056"/>
                </a:lnTo>
                <a:lnTo>
                  <a:pt x="28585" y="1332177"/>
                </a:lnTo>
                <a:lnTo>
                  <a:pt x="25409" y="1325034"/>
                </a:lnTo>
                <a:lnTo>
                  <a:pt x="22497" y="1317625"/>
                </a:lnTo>
                <a:lnTo>
                  <a:pt x="19586" y="1310481"/>
                </a:lnTo>
                <a:lnTo>
                  <a:pt x="17204" y="1303073"/>
                </a:lnTo>
                <a:lnTo>
                  <a:pt x="14557" y="1295665"/>
                </a:lnTo>
                <a:lnTo>
                  <a:pt x="12440" y="1287727"/>
                </a:lnTo>
                <a:lnTo>
                  <a:pt x="10322" y="1280054"/>
                </a:lnTo>
                <a:lnTo>
                  <a:pt x="8470" y="1272646"/>
                </a:lnTo>
                <a:lnTo>
                  <a:pt x="6617" y="1264444"/>
                </a:lnTo>
                <a:lnTo>
                  <a:pt x="5294" y="1256771"/>
                </a:lnTo>
                <a:lnTo>
                  <a:pt x="3706" y="1248834"/>
                </a:lnTo>
                <a:lnTo>
                  <a:pt x="2912" y="1240896"/>
                </a:lnTo>
                <a:lnTo>
                  <a:pt x="1853" y="1232959"/>
                </a:lnTo>
                <a:lnTo>
                  <a:pt x="1059" y="1224756"/>
                </a:lnTo>
                <a:lnTo>
                  <a:pt x="529" y="1216554"/>
                </a:lnTo>
                <a:lnTo>
                  <a:pt x="265" y="1208352"/>
                </a:lnTo>
                <a:lnTo>
                  <a:pt x="0" y="1200150"/>
                </a:lnTo>
                <a:lnTo>
                  <a:pt x="0" y="857515"/>
                </a:lnTo>
                <a:lnTo>
                  <a:pt x="265" y="847196"/>
                </a:lnTo>
                <a:lnTo>
                  <a:pt x="1059" y="836348"/>
                </a:lnTo>
                <a:lnTo>
                  <a:pt x="1588" y="826029"/>
                </a:lnTo>
                <a:lnTo>
                  <a:pt x="2912" y="815711"/>
                </a:lnTo>
                <a:lnTo>
                  <a:pt x="4500" y="805656"/>
                </a:lnTo>
                <a:lnTo>
                  <a:pt x="6352" y="795602"/>
                </a:lnTo>
                <a:lnTo>
                  <a:pt x="8205" y="785813"/>
                </a:lnTo>
                <a:lnTo>
                  <a:pt x="10587" y="776023"/>
                </a:lnTo>
                <a:lnTo>
                  <a:pt x="13498" y="766498"/>
                </a:lnTo>
                <a:lnTo>
                  <a:pt x="16410" y="757238"/>
                </a:lnTo>
                <a:lnTo>
                  <a:pt x="19851" y="747713"/>
                </a:lnTo>
                <a:lnTo>
                  <a:pt x="23291" y="738717"/>
                </a:lnTo>
                <a:lnTo>
                  <a:pt x="27261" y="730250"/>
                </a:lnTo>
                <a:lnTo>
                  <a:pt x="31761" y="721519"/>
                </a:lnTo>
                <a:lnTo>
                  <a:pt x="35996" y="712788"/>
                </a:lnTo>
                <a:lnTo>
                  <a:pt x="41024" y="704850"/>
                </a:lnTo>
                <a:lnTo>
                  <a:pt x="46053" y="696648"/>
                </a:lnTo>
                <a:lnTo>
                  <a:pt x="51346" y="688711"/>
                </a:lnTo>
                <a:lnTo>
                  <a:pt x="56905" y="680773"/>
                </a:lnTo>
                <a:lnTo>
                  <a:pt x="62727" y="673365"/>
                </a:lnTo>
                <a:lnTo>
                  <a:pt x="68550" y="666221"/>
                </a:lnTo>
                <a:lnTo>
                  <a:pt x="75167" y="659077"/>
                </a:lnTo>
                <a:lnTo>
                  <a:pt x="81519" y="652198"/>
                </a:lnTo>
                <a:lnTo>
                  <a:pt x="88401" y="645848"/>
                </a:lnTo>
                <a:lnTo>
                  <a:pt x="95547" y="639498"/>
                </a:lnTo>
                <a:lnTo>
                  <a:pt x="102958" y="633413"/>
                </a:lnTo>
                <a:lnTo>
                  <a:pt x="110368" y="627592"/>
                </a:lnTo>
                <a:lnTo>
                  <a:pt x="118308" y="622036"/>
                </a:lnTo>
                <a:lnTo>
                  <a:pt x="126249" y="616744"/>
                </a:lnTo>
                <a:lnTo>
                  <a:pt x="134453" y="611452"/>
                </a:lnTo>
                <a:lnTo>
                  <a:pt x="143188" y="606690"/>
                </a:lnTo>
                <a:lnTo>
                  <a:pt x="151392" y="602192"/>
                </a:lnTo>
                <a:lnTo>
                  <a:pt x="168596" y="587904"/>
                </a:lnTo>
                <a:lnTo>
                  <a:pt x="189505" y="569913"/>
                </a:lnTo>
                <a:lnTo>
                  <a:pt x="214120" y="548481"/>
                </a:lnTo>
                <a:lnTo>
                  <a:pt x="241381" y="524140"/>
                </a:lnTo>
                <a:lnTo>
                  <a:pt x="270760" y="497152"/>
                </a:lnTo>
                <a:lnTo>
                  <a:pt x="301726" y="468048"/>
                </a:lnTo>
                <a:lnTo>
                  <a:pt x="317342" y="452967"/>
                </a:lnTo>
                <a:lnTo>
                  <a:pt x="333222" y="437356"/>
                </a:lnTo>
                <a:lnTo>
                  <a:pt x="349367" y="421217"/>
                </a:lnTo>
                <a:lnTo>
                  <a:pt x="365247" y="405077"/>
                </a:lnTo>
                <a:lnTo>
                  <a:pt x="381128" y="388408"/>
                </a:lnTo>
                <a:lnTo>
                  <a:pt x="396479" y="371740"/>
                </a:lnTo>
                <a:lnTo>
                  <a:pt x="412094" y="354542"/>
                </a:lnTo>
                <a:lnTo>
                  <a:pt x="426916" y="337608"/>
                </a:lnTo>
                <a:lnTo>
                  <a:pt x="441473" y="320411"/>
                </a:lnTo>
                <a:lnTo>
                  <a:pt x="455765" y="303477"/>
                </a:lnTo>
                <a:lnTo>
                  <a:pt x="469263" y="286015"/>
                </a:lnTo>
                <a:lnTo>
                  <a:pt x="482232" y="269081"/>
                </a:lnTo>
                <a:lnTo>
                  <a:pt x="494143" y="252148"/>
                </a:lnTo>
                <a:lnTo>
                  <a:pt x="505523" y="235215"/>
                </a:lnTo>
                <a:lnTo>
                  <a:pt x="515581" y="218810"/>
                </a:lnTo>
                <a:lnTo>
                  <a:pt x="520610" y="210344"/>
                </a:lnTo>
                <a:lnTo>
                  <a:pt x="525374" y="202406"/>
                </a:lnTo>
                <a:lnTo>
                  <a:pt x="529344" y="194204"/>
                </a:lnTo>
                <a:lnTo>
                  <a:pt x="533314" y="186267"/>
                </a:lnTo>
                <a:lnTo>
                  <a:pt x="537019" y="178329"/>
                </a:lnTo>
                <a:lnTo>
                  <a:pt x="540460" y="170656"/>
                </a:lnTo>
                <a:lnTo>
                  <a:pt x="543636" y="162983"/>
                </a:lnTo>
                <a:lnTo>
                  <a:pt x="546283" y="155575"/>
                </a:lnTo>
                <a:lnTo>
                  <a:pt x="548930" y="147902"/>
                </a:lnTo>
                <a:lnTo>
                  <a:pt x="551047" y="140494"/>
                </a:lnTo>
                <a:lnTo>
                  <a:pt x="551047" y="1058"/>
                </a:lnTo>
                <a:lnTo>
                  <a:pt x="553958" y="794"/>
                </a:lnTo>
                <a:lnTo>
                  <a:pt x="561369" y="265"/>
                </a:lnTo>
                <a:lnTo>
                  <a:pt x="573015" y="0"/>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42" name="文本框 41"/>
          <p:cNvSpPr txBox="1"/>
          <p:nvPr/>
        </p:nvSpPr>
        <p:spPr>
          <a:xfrm>
            <a:off x="3511550" y="3465195"/>
            <a:ext cx="828040" cy="46037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600" b="1" dirty="0">
                <a:solidFill>
                  <a:schemeClr val="bg1"/>
                </a:solidFill>
                <a:latin typeface="微软雅黑" panose="020B0503020204020204" charset="-122"/>
                <a:ea typeface="微软雅黑" panose="020B0503020204020204" charset="-122"/>
                <a:sym typeface="+mn-ea"/>
              </a:rPr>
              <a:t>70%</a:t>
            </a:r>
            <a:endParaRPr kumimoji="1" lang="en-US" altLang="zh-CN" sz="1600" b="1" dirty="0">
              <a:solidFill>
                <a:schemeClr val="bg1"/>
              </a:solidFill>
              <a:latin typeface="微软雅黑" panose="020B0503020204020204" charset="-122"/>
              <a:ea typeface="微软雅黑" panose="020B0503020204020204" charset="-122"/>
              <a:sym typeface="+mn-ea"/>
            </a:endParaRPr>
          </a:p>
        </p:txBody>
      </p:sp>
      <p:sp>
        <p:nvSpPr>
          <p:cNvPr id="45" name="文本框 44"/>
          <p:cNvSpPr txBox="1"/>
          <p:nvPr/>
        </p:nvSpPr>
        <p:spPr>
          <a:xfrm>
            <a:off x="5733415" y="3594100"/>
            <a:ext cx="828040" cy="46037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600" b="1" dirty="0">
                <a:solidFill>
                  <a:schemeClr val="tx1">
                    <a:lumMod val="65000"/>
                    <a:lumOff val="35000"/>
                  </a:schemeClr>
                </a:solidFill>
                <a:latin typeface="微软雅黑" panose="020B0503020204020204" charset="-122"/>
                <a:ea typeface="微软雅黑" panose="020B0503020204020204" charset="-122"/>
                <a:sym typeface="+mn-ea"/>
              </a:rPr>
              <a:t>30%</a:t>
            </a:r>
            <a:endParaRPr kumimoji="1" lang="en-US" altLang="zh-CN" sz="1600" b="1" dirty="0">
              <a:solidFill>
                <a:schemeClr val="tx1">
                  <a:lumMod val="65000"/>
                  <a:lumOff val="35000"/>
                </a:schemeClr>
              </a:solidFill>
              <a:latin typeface="微软雅黑" panose="020B0503020204020204" charset="-122"/>
              <a:ea typeface="微软雅黑" panose="020B0503020204020204" charset="-122"/>
              <a:sym typeface="+mn-ea"/>
            </a:endParaRPr>
          </a:p>
        </p:txBody>
      </p:sp>
      <p:cxnSp>
        <p:nvCxnSpPr>
          <p:cNvPr id="46" name="直接连接符 45"/>
          <p:cNvCxnSpPr/>
          <p:nvPr/>
        </p:nvCxnSpPr>
        <p:spPr>
          <a:xfrm>
            <a:off x="1616710" y="5316855"/>
            <a:ext cx="0" cy="340360"/>
          </a:xfrm>
          <a:prstGeom prst="line">
            <a:avLst/>
          </a:prstGeom>
          <a:ln>
            <a:solidFill>
              <a:schemeClr val="tx1">
                <a:lumMod val="75000"/>
                <a:lumOff val="25000"/>
              </a:schemeClr>
            </a:solidFill>
          </a:ln>
        </p:spPr>
        <p:style>
          <a:lnRef idx="2">
            <a:schemeClr val="dk1"/>
          </a:lnRef>
          <a:fillRef idx="0">
            <a:schemeClr val="dk1"/>
          </a:fillRef>
          <a:effectRef idx="1">
            <a:schemeClr val="dk1"/>
          </a:effectRef>
          <a:fontRef idx="minor">
            <a:schemeClr val="tx1"/>
          </a:fontRef>
        </p:style>
      </p:cxnSp>
      <p:cxnSp>
        <p:nvCxnSpPr>
          <p:cNvPr id="47" name="直接连接符 46"/>
          <p:cNvCxnSpPr/>
          <p:nvPr/>
        </p:nvCxnSpPr>
        <p:spPr>
          <a:xfrm>
            <a:off x="4755515" y="2860675"/>
            <a:ext cx="0" cy="429895"/>
          </a:xfrm>
          <a:prstGeom prst="line">
            <a:avLst/>
          </a:prstGeom>
          <a:ln>
            <a:solidFill>
              <a:schemeClr val="bg1">
                <a:lumMod val="65000"/>
              </a:schemeClr>
            </a:solidFill>
          </a:ln>
        </p:spPr>
        <p:style>
          <a:lnRef idx="2">
            <a:schemeClr val="dk1"/>
          </a:lnRef>
          <a:fillRef idx="0">
            <a:schemeClr val="dk1"/>
          </a:fillRef>
          <a:effectRef idx="1">
            <a:schemeClr val="dk1"/>
          </a:effectRef>
          <a:fontRef idx="minor">
            <a:schemeClr val="tx1"/>
          </a:fontRef>
        </p:style>
      </p:cxnSp>
      <p:sp>
        <p:nvSpPr>
          <p:cNvPr id="48" name="文本框 47"/>
          <p:cNvSpPr txBox="1"/>
          <p:nvPr/>
        </p:nvSpPr>
        <p:spPr>
          <a:xfrm>
            <a:off x="1700530" y="5316855"/>
            <a:ext cx="4099560"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a:t>
            </a:r>
            <a:endPar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56" name="文本框 55"/>
          <p:cNvSpPr txBox="1"/>
          <p:nvPr/>
        </p:nvSpPr>
        <p:spPr>
          <a:xfrm>
            <a:off x="4867275" y="2816225"/>
            <a:ext cx="2456180" cy="50673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a:t>
            </a:r>
            <a:endPar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endParaRPr>
          </a:p>
        </p:txBody>
      </p:sp>
      <p:grpSp>
        <p:nvGrpSpPr>
          <p:cNvPr id="9" name="组合 8"/>
          <p:cNvGrpSpPr/>
          <p:nvPr/>
        </p:nvGrpSpPr>
        <p:grpSpPr>
          <a:xfrm>
            <a:off x="4445" y="292735"/>
            <a:ext cx="8782685" cy="706120"/>
            <a:chOff x="7" y="461"/>
            <a:chExt cx="13831" cy="1112"/>
          </a:xfrm>
        </p:grpSpPr>
        <p:grpSp>
          <p:nvGrpSpPr>
            <p:cNvPr id="10" name="组合 9"/>
            <p:cNvGrpSpPr/>
            <p:nvPr/>
          </p:nvGrpSpPr>
          <p:grpSpPr>
            <a:xfrm>
              <a:off x="7" y="461"/>
              <a:ext cx="13831" cy="1112"/>
              <a:chOff x="7" y="461"/>
              <a:chExt cx="13831" cy="1112"/>
            </a:xfrm>
          </p:grpSpPr>
          <p:sp>
            <p:nvSpPr>
              <p:cNvPr id="11"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2" name="矩形 11"/>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grpSp>
            <p:nvGrpSpPr>
              <p:cNvPr id="14" name="组合 13"/>
              <p:cNvGrpSpPr/>
              <p:nvPr/>
            </p:nvGrpSpPr>
            <p:grpSpPr>
              <a:xfrm rot="16200000">
                <a:off x="695" y="121"/>
                <a:ext cx="1063" cy="1743"/>
                <a:chOff x="-206" y="17"/>
                <a:chExt cx="2140" cy="3507"/>
              </a:xfrm>
            </p:grpSpPr>
            <p:pic>
              <p:nvPicPr>
                <p:cNvPr id="13" name="图片 12" descr="模板用-01"/>
                <p:cNvPicPr>
                  <a:picLocks noChangeAspect="1"/>
                </p:cNvPicPr>
                <p:nvPr/>
              </p:nvPicPr>
              <p:blipFill>
                <a:blip r:embed="rId1"/>
                <a:srcRect l="54452" t="44312" r="37578" b="42387"/>
                <a:stretch>
                  <a:fillRect/>
                </a:stretch>
              </p:blipFill>
              <p:spPr>
                <a:xfrm rot="5400000">
                  <a:off x="-39" y="-150"/>
                  <a:ext cx="1807" cy="2140"/>
                </a:xfrm>
                <a:prstGeom prst="rect">
                  <a:avLst/>
                </a:prstGeom>
              </p:spPr>
            </p:pic>
            <p:pic>
              <p:nvPicPr>
                <p:cNvPr id="15" name="图片 14" descr="模板用-01"/>
                <p:cNvPicPr>
                  <a:picLocks noChangeAspect="1"/>
                </p:cNvPicPr>
                <p:nvPr/>
              </p:nvPicPr>
              <p:blipFill>
                <a:blip r:embed="rId1"/>
                <a:srcRect l="27977" t="61731" r="61134" b="27584"/>
                <a:stretch>
                  <a:fillRect/>
                </a:stretch>
              </p:blipFill>
              <p:spPr>
                <a:xfrm rot="5400000">
                  <a:off x="30" y="2055"/>
                  <a:ext cx="1698" cy="1240"/>
                </a:xfrm>
                <a:prstGeom prst="rect">
                  <a:avLst/>
                </a:prstGeom>
              </p:spPr>
            </p:pic>
          </p:grpSp>
          <p:sp>
            <p:nvSpPr>
              <p:cNvPr id="22" name="文本框 21"/>
              <p:cNvSpPr txBox="1"/>
              <p:nvPr/>
            </p:nvSpPr>
            <p:spPr>
              <a:xfrm>
                <a:off x="10563" y="775"/>
                <a:ext cx="2922" cy="798"/>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b="1" dirty="0">
                    <a:solidFill>
                      <a:srgbClr val="662D91"/>
                    </a:solidFill>
                    <a:latin typeface="微软雅黑" panose="020B0503020204020204" charset="-122"/>
                    <a:ea typeface="微软雅黑" panose="020B0503020204020204" charset="-122"/>
                  </a:rPr>
                  <a:t>TEXT HERE</a:t>
                </a:r>
                <a:endParaRPr kumimoji="1" lang="en-US" altLang="zh-CN" b="1" dirty="0">
                  <a:solidFill>
                    <a:srgbClr val="662D91"/>
                  </a:solidFill>
                  <a:latin typeface="微软雅黑" panose="020B0503020204020204" charset="-122"/>
                  <a:ea typeface="微软雅黑" panose="020B0503020204020204" charset="-122"/>
                </a:endParaRPr>
              </a:p>
            </p:txBody>
          </p:sp>
        </p:grpSp>
        <p:grpSp>
          <p:nvGrpSpPr>
            <p:cNvPr id="16" name="组合 15"/>
            <p:cNvGrpSpPr/>
            <p:nvPr/>
          </p:nvGrpSpPr>
          <p:grpSpPr>
            <a:xfrm>
              <a:off x="2206" y="661"/>
              <a:ext cx="1795" cy="632"/>
              <a:chOff x="2206" y="661"/>
              <a:chExt cx="1795" cy="632"/>
            </a:xfrm>
          </p:grpSpPr>
          <p:pic>
            <p:nvPicPr>
              <p:cNvPr id="17" name="图片 16" descr="模板用-01"/>
              <p:cNvPicPr>
                <a:picLocks noChangeAspect="1"/>
              </p:cNvPicPr>
              <p:nvPr/>
            </p:nvPicPr>
            <p:blipFill>
              <a:blip r:embed="rId1"/>
              <a:srcRect l="27977" t="61731" r="61134" b="27584"/>
              <a:stretch>
                <a:fillRect/>
              </a:stretch>
            </p:blipFill>
            <p:spPr>
              <a:xfrm rot="21600000">
                <a:off x="2206" y="677"/>
                <a:ext cx="844" cy="616"/>
              </a:xfrm>
              <a:prstGeom prst="rect">
                <a:avLst/>
              </a:prstGeom>
            </p:spPr>
          </p:pic>
          <p:pic>
            <p:nvPicPr>
              <p:cNvPr id="18" name="图片 17" descr="模板用-01"/>
              <p:cNvPicPr>
                <a:picLocks noChangeAspect="1"/>
              </p:cNvPicPr>
              <p:nvPr/>
            </p:nvPicPr>
            <p:blipFill>
              <a:blip r:embed="rId1"/>
              <a:srcRect l="27977" t="61731" r="61134" b="27584"/>
              <a:stretch>
                <a:fillRect/>
              </a:stretch>
            </p:blipFill>
            <p:spPr>
              <a:xfrm rot="21600000">
                <a:off x="3157" y="661"/>
                <a:ext cx="844" cy="616"/>
              </a:xfrm>
              <a:prstGeom prst="rect">
                <a:avLst/>
              </a:prstGeom>
            </p:spPr>
          </p:pic>
        </p:gr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43" name="组合 42"/>
          <p:cNvGrpSpPr/>
          <p:nvPr/>
        </p:nvGrpSpPr>
        <p:grpSpPr>
          <a:xfrm>
            <a:off x="4445" y="6454775"/>
            <a:ext cx="9119870" cy="304165"/>
            <a:chOff x="7" y="10165"/>
            <a:chExt cx="14362" cy="479"/>
          </a:xfrm>
        </p:grpSpPr>
        <p:cxnSp>
          <p:nvCxnSpPr>
            <p:cNvPr id="19" name="直接连接符 18"/>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21" name="组合 20"/>
            <p:cNvGrpSpPr/>
            <p:nvPr/>
          </p:nvGrpSpPr>
          <p:grpSpPr>
            <a:xfrm>
              <a:off x="13485" y="10210"/>
              <a:ext cx="713" cy="434"/>
              <a:chOff x="10912" y="8036"/>
              <a:chExt cx="1032" cy="628"/>
            </a:xfrm>
          </p:grpSpPr>
          <p:sp>
            <p:nvSpPr>
              <p:cNvPr id="219"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0" name="文本框 19"/>
              <p:cNvSpPr txBox="1"/>
              <p:nvPr/>
            </p:nvSpPr>
            <p:spPr>
              <a:xfrm>
                <a:off x="10912" y="8036"/>
                <a:ext cx="1032" cy="628"/>
              </a:xfrm>
              <a:prstGeom prst="rect">
                <a:avLst/>
              </a:prstGeom>
              <a:noFill/>
            </p:spPr>
            <p:txBody>
              <a:bodyPr wrap="square" rtlCol="0">
                <a:spAutoFit/>
              </a:bodyPr>
              <a:p>
                <a:pPr>
                  <a:lnSpc>
                    <a:spcPct val="150000"/>
                  </a:lnSpc>
                </a:pPr>
                <a:r>
                  <a:rPr kumimoji="1" lang="en-US" altLang="zh-CN" sz="800" dirty="0">
                    <a:solidFill>
                      <a:schemeClr val="bg1"/>
                    </a:solidFill>
                    <a:latin typeface="微软雅黑" panose="020B0503020204020204" charset="-122"/>
                    <a:ea typeface="微软雅黑" panose="020B0503020204020204" charset="-122"/>
                  </a:rPr>
                  <a:t>10</a:t>
                </a:r>
                <a:endParaRPr kumimoji="1" lang="en-US" altLang="zh-CN" sz="800" dirty="0">
                  <a:solidFill>
                    <a:schemeClr val="bg1"/>
                  </a:solidFill>
                  <a:latin typeface="微软雅黑" panose="020B0503020204020204" charset="-122"/>
                  <a:ea typeface="微软雅黑" panose="020B0503020204020204" charset="-122"/>
                </a:endParaRPr>
              </a:p>
            </p:txBody>
          </p:sp>
        </p:grpSp>
        <p:sp>
          <p:nvSpPr>
            <p:cNvPr id="23" name="文本框 22"/>
            <p:cNvSpPr txBox="1"/>
            <p:nvPr/>
          </p:nvSpPr>
          <p:spPr>
            <a:xfrm>
              <a:off x="10634" y="10283"/>
              <a:ext cx="2875" cy="337"/>
            </a:xfrm>
            <a:prstGeom prst="rect">
              <a:avLst/>
            </a:prstGeom>
            <a:noFill/>
          </p:spPr>
          <p:txBody>
            <a:bodyPr wrap="none" rtlCol="0">
              <a:spAutoFit/>
            </a:bodyPr>
            <a:p>
              <a:r>
                <a:rPr kumimoji="1" lang="en-US" altLang="zh-CN" sz="800" dirty="0" smtClean="0">
                  <a:solidFill>
                    <a:schemeClr val="bg1">
                      <a:lumMod val="75000"/>
                    </a:schemeClr>
                  </a:solidFill>
                </a:rPr>
                <a:t>YAU MATHEMATICAL SCIENCES CENTER</a:t>
              </a:r>
              <a:endParaRPr kumimoji="1" lang="en-US" altLang="zh-CN" sz="800" dirty="0" smtClean="0">
                <a:solidFill>
                  <a:schemeClr val="bg1">
                    <a:lumMod val="75000"/>
                  </a:schemeClr>
                </a:solidFill>
              </a:endParaRPr>
            </a:p>
          </p:txBody>
        </p:sp>
      </p:grpSp>
      <p:sp>
        <p:nvSpPr>
          <p:cNvPr id="4" name="对角圆角矩形 3"/>
          <p:cNvSpPr/>
          <p:nvPr/>
        </p:nvSpPr>
        <p:spPr>
          <a:xfrm>
            <a:off x="1544955" y="2528570"/>
            <a:ext cx="1473200" cy="1473200"/>
          </a:xfrm>
          <a:prstGeom prst="round2DiagRect">
            <a:avLst>
              <a:gd name="adj1" fmla="val 16667"/>
              <a:gd name="adj2" fmla="val 0"/>
            </a:avLst>
          </a:prstGeom>
          <a:noFill/>
          <a:ln>
            <a:solidFill>
              <a:schemeClr val="bg1">
                <a:lumMod val="75000"/>
              </a:schemeClr>
            </a:solidFill>
          </a:ln>
          <a:extLst>
            <a:ext uri="{909E8E84-426E-40DD-AFC4-6F175D3DCCD1}">
              <a14:hiddenFill xmlns:a14="http://schemas.microsoft.com/office/drawing/2010/main">
                <a:gradFill rotWithShape="1">
                  <a:gsLst>
                    <a:gs pos="0">
                      <a:schemeClr val="accent1">
                        <a:tint val="100000"/>
                        <a:shade val="100000"/>
                        <a:satMod val="130000"/>
                      </a:schemeClr>
                    </a:gs>
                    <a:gs pos="100000">
                      <a:schemeClr val="accent1">
                        <a:tint val="50000"/>
                        <a:shade val="100000"/>
                        <a:satMod val="350000"/>
                      </a:schemeClr>
                    </a:gs>
                  </a:gsLst>
                  <a:lin ang="16200000" scaled="0"/>
                </a:gra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12" name="对角圆角矩形 11"/>
          <p:cNvSpPr/>
          <p:nvPr/>
        </p:nvSpPr>
        <p:spPr>
          <a:xfrm>
            <a:off x="3893185" y="2528570"/>
            <a:ext cx="1473200" cy="1473200"/>
          </a:xfrm>
          <a:prstGeom prst="round2DiagRect">
            <a:avLst>
              <a:gd name="adj1" fmla="val 16667"/>
              <a:gd name="adj2" fmla="val 0"/>
            </a:avLst>
          </a:prstGeom>
          <a:noFill/>
          <a:ln>
            <a:solidFill>
              <a:schemeClr val="bg1">
                <a:lumMod val="75000"/>
              </a:schemeClr>
            </a:solidFill>
          </a:ln>
          <a:extLst>
            <a:ext uri="{909E8E84-426E-40DD-AFC4-6F175D3DCCD1}">
              <a14:hiddenFill xmlns:a14="http://schemas.microsoft.com/office/drawing/2010/main">
                <a:gradFill rotWithShape="1">
                  <a:gsLst>
                    <a:gs pos="0">
                      <a:schemeClr val="accent1">
                        <a:tint val="100000"/>
                        <a:shade val="100000"/>
                        <a:satMod val="130000"/>
                      </a:schemeClr>
                    </a:gs>
                    <a:gs pos="100000">
                      <a:schemeClr val="accent1">
                        <a:tint val="50000"/>
                        <a:shade val="100000"/>
                        <a:satMod val="350000"/>
                      </a:schemeClr>
                    </a:gs>
                  </a:gsLst>
                  <a:lin ang="16200000" scaled="0"/>
                </a:gra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13" name="对角圆角矩形 12"/>
          <p:cNvSpPr/>
          <p:nvPr/>
        </p:nvSpPr>
        <p:spPr>
          <a:xfrm>
            <a:off x="6138545" y="2528570"/>
            <a:ext cx="1473200" cy="1473200"/>
          </a:xfrm>
          <a:prstGeom prst="round2DiagRect">
            <a:avLst>
              <a:gd name="adj1" fmla="val 16667"/>
              <a:gd name="adj2" fmla="val 0"/>
            </a:avLst>
          </a:prstGeom>
          <a:noFill/>
          <a:ln>
            <a:solidFill>
              <a:schemeClr val="bg1">
                <a:lumMod val="75000"/>
              </a:schemeClr>
            </a:solidFill>
          </a:ln>
          <a:extLst>
            <a:ext uri="{909E8E84-426E-40DD-AFC4-6F175D3DCCD1}">
              <a14:hiddenFill xmlns:a14="http://schemas.microsoft.com/office/drawing/2010/main">
                <a:gradFill rotWithShape="1">
                  <a:gsLst>
                    <a:gs pos="0">
                      <a:schemeClr val="accent1">
                        <a:tint val="100000"/>
                        <a:shade val="100000"/>
                        <a:satMod val="130000"/>
                      </a:schemeClr>
                    </a:gs>
                    <a:gs pos="100000">
                      <a:schemeClr val="accent1">
                        <a:tint val="50000"/>
                        <a:shade val="100000"/>
                        <a:satMod val="350000"/>
                      </a:schemeClr>
                    </a:gs>
                  </a:gsLst>
                  <a:lin ang="16200000" scaled="0"/>
                </a:gra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cxnSp>
        <p:nvCxnSpPr>
          <p:cNvPr id="15" name="直接连接符 14"/>
          <p:cNvCxnSpPr/>
          <p:nvPr/>
        </p:nvCxnSpPr>
        <p:spPr>
          <a:xfrm>
            <a:off x="481965" y="4761865"/>
            <a:ext cx="8033385" cy="0"/>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16" name="流程图: 摘录 15"/>
          <p:cNvSpPr/>
          <p:nvPr/>
        </p:nvSpPr>
        <p:spPr>
          <a:xfrm>
            <a:off x="2118995" y="4608195"/>
            <a:ext cx="162560" cy="153670"/>
          </a:xfrm>
          <a:prstGeom prst="flowChartExtract">
            <a:avLst/>
          </a:prstGeom>
          <a:solidFill>
            <a:schemeClr val="tx1">
              <a:lumMod val="75000"/>
              <a:lumOff val="2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17" name="流程图: 摘录 16"/>
          <p:cNvSpPr/>
          <p:nvPr/>
        </p:nvSpPr>
        <p:spPr>
          <a:xfrm>
            <a:off x="4548505" y="4608195"/>
            <a:ext cx="162560" cy="153670"/>
          </a:xfrm>
          <a:prstGeom prst="flowChartExtract">
            <a:avLst/>
          </a:prstGeom>
          <a:solidFill>
            <a:schemeClr val="tx1">
              <a:lumMod val="75000"/>
              <a:lumOff val="2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22" name="流程图: 摘录 21"/>
          <p:cNvSpPr/>
          <p:nvPr/>
        </p:nvSpPr>
        <p:spPr>
          <a:xfrm>
            <a:off x="6850380" y="4608195"/>
            <a:ext cx="162560" cy="153670"/>
          </a:xfrm>
          <a:prstGeom prst="flowChartExtract">
            <a:avLst/>
          </a:prstGeom>
          <a:solidFill>
            <a:schemeClr val="tx1">
              <a:lumMod val="75000"/>
              <a:lumOff val="2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57" name="文本框 56"/>
          <p:cNvSpPr txBox="1"/>
          <p:nvPr/>
        </p:nvSpPr>
        <p:spPr>
          <a:xfrm>
            <a:off x="1811020" y="4952365"/>
            <a:ext cx="778510"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27" name="文本框 26"/>
          <p:cNvSpPr txBox="1"/>
          <p:nvPr/>
        </p:nvSpPr>
        <p:spPr>
          <a:xfrm>
            <a:off x="4240530" y="4952365"/>
            <a:ext cx="778510"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28" name="文本框 27"/>
          <p:cNvSpPr txBox="1"/>
          <p:nvPr/>
        </p:nvSpPr>
        <p:spPr>
          <a:xfrm>
            <a:off x="6542405" y="4952365"/>
            <a:ext cx="778510"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8" name="文本框 47"/>
          <p:cNvSpPr txBox="1"/>
          <p:nvPr/>
        </p:nvSpPr>
        <p:spPr>
          <a:xfrm>
            <a:off x="1559560" y="5325110"/>
            <a:ext cx="1458595" cy="783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a:t>
            </a:r>
            <a:endPar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0" name="文本框 29"/>
          <p:cNvSpPr txBox="1"/>
          <p:nvPr/>
        </p:nvSpPr>
        <p:spPr>
          <a:xfrm>
            <a:off x="3893185" y="5385435"/>
            <a:ext cx="1458595" cy="783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a:t>
            </a:r>
            <a:endPar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3" name="文本框 32"/>
          <p:cNvSpPr txBox="1"/>
          <p:nvPr/>
        </p:nvSpPr>
        <p:spPr>
          <a:xfrm>
            <a:off x="6202045" y="5325110"/>
            <a:ext cx="1458595" cy="783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a:t>
            </a:r>
            <a:endPar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4" name="对角圆角矩形 33"/>
          <p:cNvSpPr/>
          <p:nvPr/>
        </p:nvSpPr>
        <p:spPr>
          <a:xfrm>
            <a:off x="1623060" y="2593340"/>
            <a:ext cx="1473200" cy="1473200"/>
          </a:xfrm>
          <a:prstGeom prst="round2DiagRect">
            <a:avLst>
              <a:gd name="adj1" fmla="val 16667"/>
              <a:gd name="adj2" fmla="val 0"/>
            </a:avLst>
          </a:prstGeom>
          <a:noFill/>
          <a:ln>
            <a:solidFill>
              <a:schemeClr val="bg1">
                <a:lumMod val="75000"/>
              </a:schemeClr>
            </a:solidFill>
          </a:ln>
          <a:extLst>
            <a:ext uri="{909E8E84-426E-40DD-AFC4-6F175D3DCCD1}">
              <a14:hiddenFill xmlns:a14="http://schemas.microsoft.com/office/drawing/2010/main">
                <a:gradFill rotWithShape="1">
                  <a:gsLst>
                    <a:gs pos="0">
                      <a:schemeClr val="accent1">
                        <a:tint val="100000"/>
                        <a:shade val="100000"/>
                        <a:satMod val="130000"/>
                      </a:schemeClr>
                    </a:gs>
                    <a:gs pos="100000">
                      <a:schemeClr val="accent1">
                        <a:tint val="50000"/>
                        <a:shade val="100000"/>
                        <a:satMod val="350000"/>
                      </a:schemeClr>
                    </a:gs>
                  </a:gsLst>
                  <a:lin ang="16200000" scaled="0"/>
                </a:gra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35" name="对角圆角矩形 34"/>
          <p:cNvSpPr/>
          <p:nvPr/>
        </p:nvSpPr>
        <p:spPr>
          <a:xfrm>
            <a:off x="3973830" y="2593340"/>
            <a:ext cx="1473200" cy="1473200"/>
          </a:xfrm>
          <a:prstGeom prst="round2DiagRect">
            <a:avLst>
              <a:gd name="adj1" fmla="val 16667"/>
              <a:gd name="adj2" fmla="val 0"/>
            </a:avLst>
          </a:prstGeom>
          <a:noFill/>
          <a:ln>
            <a:solidFill>
              <a:schemeClr val="bg1">
                <a:lumMod val="75000"/>
              </a:schemeClr>
            </a:solidFill>
          </a:ln>
          <a:extLst>
            <a:ext uri="{909E8E84-426E-40DD-AFC4-6F175D3DCCD1}">
              <a14:hiddenFill xmlns:a14="http://schemas.microsoft.com/office/drawing/2010/main">
                <a:gradFill rotWithShape="1">
                  <a:gsLst>
                    <a:gs pos="0">
                      <a:schemeClr val="accent1">
                        <a:tint val="100000"/>
                        <a:shade val="100000"/>
                        <a:satMod val="130000"/>
                      </a:schemeClr>
                    </a:gs>
                    <a:gs pos="100000">
                      <a:schemeClr val="accent1">
                        <a:tint val="50000"/>
                        <a:shade val="100000"/>
                        <a:satMod val="350000"/>
                      </a:schemeClr>
                    </a:gs>
                  </a:gsLst>
                  <a:lin ang="16200000" scaled="0"/>
                </a:gra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36" name="对角圆角矩形 35"/>
          <p:cNvSpPr/>
          <p:nvPr/>
        </p:nvSpPr>
        <p:spPr>
          <a:xfrm>
            <a:off x="6202045" y="2593340"/>
            <a:ext cx="1473200" cy="1473200"/>
          </a:xfrm>
          <a:prstGeom prst="round2DiagRect">
            <a:avLst>
              <a:gd name="adj1" fmla="val 16667"/>
              <a:gd name="adj2" fmla="val 0"/>
            </a:avLst>
          </a:prstGeom>
          <a:noFill/>
          <a:ln>
            <a:solidFill>
              <a:schemeClr val="bg1">
                <a:lumMod val="75000"/>
              </a:schemeClr>
            </a:solidFill>
          </a:ln>
          <a:extLst>
            <a:ext uri="{909E8E84-426E-40DD-AFC4-6F175D3DCCD1}">
              <a14:hiddenFill xmlns:a14="http://schemas.microsoft.com/office/drawing/2010/main">
                <a:gradFill rotWithShape="1">
                  <a:gsLst>
                    <a:gs pos="0">
                      <a:schemeClr val="accent1">
                        <a:tint val="100000"/>
                        <a:shade val="100000"/>
                        <a:satMod val="130000"/>
                      </a:schemeClr>
                    </a:gs>
                    <a:gs pos="100000">
                      <a:schemeClr val="accent1">
                        <a:tint val="50000"/>
                        <a:shade val="100000"/>
                        <a:satMod val="350000"/>
                      </a:schemeClr>
                    </a:gs>
                  </a:gsLst>
                  <a:lin ang="16200000" scaled="0"/>
                </a:gra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grpSp>
        <p:nvGrpSpPr>
          <p:cNvPr id="7" name="组合 6"/>
          <p:cNvGrpSpPr/>
          <p:nvPr/>
        </p:nvGrpSpPr>
        <p:grpSpPr>
          <a:xfrm>
            <a:off x="4445" y="292735"/>
            <a:ext cx="8782685" cy="706120"/>
            <a:chOff x="7" y="461"/>
            <a:chExt cx="13831" cy="1112"/>
          </a:xfrm>
        </p:grpSpPr>
        <p:grpSp>
          <p:nvGrpSpPr>
            <p:cNvPr id="42" name="组合 41"/>
            <p:cNvGrpSpPr/>
            <p:nvPr/>
          </p:nvGrpSpPr>
          <p:grpSpPr>
            <a:xfrm>
              <a:off x="7" y="461"/>
              <a:ext cx="13831" cy="1112"/>
              <a:chOff x="7" y="461"/>
              <a:chExt cx="13831" cy="1112"/>
            </a:xfrm>
          </p:grpSpPr>
          <p:sp>
            <p:nvSpPr>
              <p:cNvPr id="5"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6" name="矩形 5"/>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grpSp>
            <p:nvGrpSpPr>
              <p:cNvPr id="14" name="组合 13"/>
              <p:cNvGrpSpPr/>
              <p:nvPr/>
            </p:nvGrpSpPr>
            <p:grpSpPr>
              <a:xfrm rot="16200000">
                <a:off x="695" y="121"/>
                <a:ext cx="1063" cy="1743"/>
                <a:chOff x="-206" y="17"/>
                <a:chExt cx="2140" cy="3507"/>
              </a:xfrm>
            </p:grpSpPr>
            <p:pic>
              <p:nvPicPr>
                <p:cNvPr id="8" name="图片 7" descr="模板用-01"/>
                <p:cNvPicPr>
                  <a:picLocks noChangeAspect="1"/>
                </p:cNvPicPr>
                <p:nvPr/>
              </p:nvPicPr>
              <p:blipFill>
                <a:blip r:embed="rId1"/>
                <a:srcRect l="54452" t="44312" r="37578" b="42387"/>
                <a:stretch>
                  <a:fillRect/>
                </a:stretch>
              </p:blipFill>
              <p:spPr>
                <a:xfrm rot="5400000">
                  <a:off x="-39" y="-150"/>
                  <a:ext cx="1807" cy="2140"/>
                </a:xfrm>
                <a:prstGeom prst="rect">
                  <a:avLst/>
                </a:prstGeom>
              </p:spPr>
            </p:pic>
            <p:pic>
              <p:nvPicPr>
                <p:cNvPr id="18" name="图片 17" descr="模板用-01"/>
                <p:cNvPicPr>
                  <a:picLocks noChangeAspect="1"/>
                </p:cNvPicPr>
                <p:nvPr/>
              </p:nvPicPr>
              <p:blipFill>
                <a:blip r:embed="rId1"/>
                <a:srcRect l="27977" t="61731" r="61134" b="27584"/>
                <a:stretch>
                  <a:fillRect/>
                </a:stretch>
              </p:blipFill>
              <p:spPr>
                <a:xfrm rot="5400000">
                  <a:off x="30" y="2055"/>
                  <a:ext cx="1698" cy="1240"/>
                </a:xfrm>
                <a:prstGeom prst="rect">
                  <a:avLst/>
                </a:prstGeom>
              </p:spPr>
            </p:pic>
          </p:grpSp>
          <p:sp>
            <p:nvSpPr>
              <p:cNvPr id="24" name="文本框 23"/>
              <p:cNvSpPr txBox="1"/>
              <p:nvPr/>
            </p:nvSpPr>
            <p:spPr>
              <a:xfrm>
                <a:off x="10563" y="775"/>
                <a:ext cx="2922" cy="798"/>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b="1" dirty="0">
                    <a:solidFill>
                      <a:srgbClr val="662D91"/>
                    </a:solidFill>
                    <a:latin typeface="微软雅黑" panose="020B0503020204020204" charset="-122"/>
                    <a:ea typeface="微软雅黑" panose="020B0503020204020204" charset="-122"/>
                  </a:rPr>
                  <a:t>TEXT HERE</a:t>
                </a:r>
                <a:endParaRPr kumimoji="1" lang="en-US" altLang="zh-CN" b="1" dirty="0">
                  <a:solidFill>
                    <a:srgbClr val="662D91"/>
                  </a:solidFill>
                  <a:latin typeface="微软雅黑" panose="020B0503020204020204" charset="-122"/>
                  <a:ea typeface="微软雅黑" panose="020B0503020204020204" charset="-122"/>
                </a:endParaRPr>
              </a:p>
            </p:txBody>
          </p:sp>
        </p:grpSp>
        <p:grpSp>
          <p:nvGrpSpPr>
            <p:cNvPr id="25" name="组合 24"/>
            <p:cNvGrpSpPr/>
            <p:nvPr/>
          </p:nvGrpSpPr>
          <p:grpSpPr>
            <a:xfrm>
              <a:off x="2206" y="661"/>
              <a:ext cx="1795" cy="632"/>
              <a:chOff x="2206" y="661"/>
              <a:chExt cx="1795" cy="632"/>
            </a:xfrm>
          </p:grpSpPr>
          <p:pic>
            <p:nvPicPr>
              <p:cNvPr id="26" name="图片 25" descr="模板用-01"/>
              <p:cNvPicPr>
                <a:picLocks noChangeAspect="1"/>
              </p:cNvPicPr>
              <p:nvPr/>
            </p:nvPicPr>
            <p:blipFill>
              <a:blip r:embed="rId1"/>
              <a:srcRect l="27977" t="61731" r="61134" b="27584"/>
              <a:stretch>
                <a:fillRect/>
              </a:stretch>
            </p:blipFill>
            <p:spPr>
              <a:xfrm rot="21600000">
                <a:off x="2206" y="677"/>
                <a:ext cx="844" cy="616"/>
              </a:xfrm>
              <a:prstGeom prst="rect">
                <a:avLst/>
              </a:prstGeom>
            </p:spPr>
          </p:pic>
          <p:pic>
            <p:nvPicPr>
              <p:cNvPr id="29" name="图片 28" descr="模板用-01"/>
              <p:cNvPicPr>
                <a:picLocks noChangeAspect="1"/>
              </p:cNvPicPr>
              <p:nvPr/>
            </p:nvPicPr>
            <p:blipFill>
              <a:blip r:embed="rId1"/>
              <a:srcRect l="27977" t="61731" r="61134" b="27584"/>
              <a:stretch>
                <a:fillRect/>
              </a:stretch>
            </p:blipFill>
            <p:spPr>
              <a:xfrm rot="21600000">
                <a:off x="3157" y="661"/>
                <a:ext cx="844" cy="616"/>
              </a:xfrm>
              <a:prstGeom prst="rect">
                <a:avLst/>
              </a:prstGeom>
            </p:spPr>
          </p:pic>
        </p:gr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43" name="组合 42"/>
          <p:cNvGrpSpPr/>
          <p:nvPr/>
        </p:nvGrpSpPr>
        <p:grpSpPr>
          <a:xfrm>
            <a:off x="12700" y="6446520"/>
            <a:ext cx="9119870" cy="313055"/>
            <a:chOff x="7" y="10165"/>
            <a:chExt cx="14362" cy="493"/>
          </a:xfrm>
        </p:grpSpPr>
        <p:cxnSp>
          <p:nvCxnSpPr>
            <p:cNvPr id="19" name="直接连接符 18"/>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sp>
          <p:nvSpPr>
            <p:cNvPr id="23" name="文本框 22"/>
            <p:cNvSpPr txBox="1"/>
            <p:nvPr/>
          </p:nvSpPr>
          <p:spPr>
            <a:xfrm>
              <a:off x="11387" y="10321"/>
              <a:ext cx="2875" cy="337"/>
            </a:xfrm>
            <a:prstGeom prst="rect">
              <a:avLst/>
            </a:prstGeom>
            <a:noFill/>
          </p:spPr>
          <p:txBody>
            <a:bodyPr wrap="none" rtlCol="0">
              <a:spAutoFit/>
            </a:bodyPr>
            <a:p>
              <a:r>
                <a:rPr kumimoji="1" lang="en-US" altLang="zh-CN" sz="800" dirty="0" smtClean="0">
                  <a:solidFill>
                    <a:schemeClr val="bg1">
                      <a:lumMod val="75000"/>
                    </a:schemeClr>
                  </a:solidFill>
                </a:rPr>
                <a:t>YAU MATHEMATICAL SCIENCES CENTER</a:t>
              </a:r>
              <a:endParaRPr kumimoji="1" lang="en-US" altLang="zh-CN" sz="800" dirty="0" smtClean="0">
                <a:solidFill>
                  <a:schemeClr val="bg1">
                    <a:lumMod val="75000"/>
                  </a:schemeClr>
                </a:solidFill>
              </a:endParaRPr>
            </a:p>
          </p:txBody>
        </p:sp>
      </p:grpSp>
      <p:grpSp>
        <p:nvGrpSpPr>
          <p:cNvPr id="2" name="组合 1"/>
          <p:cNvGrpSpPr/>
          <p:nvPr/>
        </p:nvGrpSpPr>
        <p:grpSpPr>
          <a:xfrm>
            <a:off x="12700" y="2607310"/>
            <a:ext cx="8782050" cy="1943100"/>
            <a:chOff x="20" y="4106"/>
            <a:chExt cx="13830" cy="3060"/>
          </a:xfrm>
        </p:grpSpPr>
        <p:grpSp>
          <p:nvGrpSpPr>
            <p:cNvPr id="9" name="组合 8"/>
            <p:cNvGrpSpPr/>
            <p:nvPr/>
          </p:nvGrpSpPr>
          <p:grpSpPr>
            <a:xfrm>
              <a:off x="20" y="4106"/>
              <a:ext cx="13830" cy="3060"/>
              <a:chOff x="20" y="4106"/>
              <a:chExt cx="13830" cy="3060"/>
            </a:xfrm>
          </p:grpSpPr>
          <p:grpSp>
            <p:nvGrpSpPr>
              <p:cNvPr id="42" name="组合 41"/>
              <p:cNvGrpSpPr/>
              <p:nvPr/>
            </p:nvGrpSpPr>
            <p:grpSpPr>
              <a:xfrm>
                <a:off x="20" y="4106"/>
                <a:ext cx="13830" cy="3060"/>
                <a:chOff x="8" y="-1190"/>
                <a:chExt cx="13830" cy="2752"/>
              </a:xfrm>
            </p:grpSpPr>
            <p:sp>
              <p:nvSpPr>
                <p:cNvPr id="10" name=" 9"/>
                <p:cNvSpPr/>
                <p:nvPr/>
              </p:nvSpPr>
              <p:spPr>
                <a:xfrm>
                  <a:off x="8" y="493"/>
                  <a:ext cx="13830" cy="106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1" name="矩形 10"/>
                <p:cNvSpPr/>
                <p:nvPr/>
              </p:nvSpPr>
              <p:spPr>
                <a:xfrm rot="16200000">
                  <a:off x="2147" y="-3329"/>
                  <a:ext cx="2316" cy="659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grpSp>
              <p:nvGrpSpPr>
                <p:cNvPr id="14" name="组合 13"/>
                <p:cNvGrpSpPr/>
                <p:nvPr/>
              </p:nvGrpSpPr>
              <p:grpSpPr>
                <a:xfrm rot="16200000">
                  <a:off x="866" y="-1661"/>
                  <a:ext cx="2320" cy="3391"/>
                  <a:chOff x="457" y="-33"/>
                  <a:chExt cx="4673" cy="6820"/>
                </a:xfrm>
              </p:grpSpPr>
              <p:pic>
                <p:nvPicPr>
                  <p:cNvPr id="16" name="图片 15" descr="模板用-01"/>
                  <p:cNvPicPr>
                    <a:picLocks noChangeAspect="1"/>
                  </p:cNvPicPr>
                  <p:nvPr/>
                </p:nvPicPr>
                <p:blipFill>
                  <a:blip r:embed="rId1"/>
                  <a:srcRect l="54452" t="44312" r="37578" b="42387"/>
                  <a:stretch>
                    <a:fillRect/>
                  </a:stretch>
                </p:blipFill>
                <p:spPr>
                  <a:xfrm rot="5400000">
                    <a:off x="655" y="-231"/>
                    <a:ext cx="4276" cy="4673"/>
                  </a:xfrm>
                  <a:prstGeom prst="rect">
                    <a:avLst/>
                  </a:prstGeom>
                </p:spPr>
              </p:pic>
              <p:pic>
                <p:nvPicPr>
                  <p:cNvPr id="17" name="图片 16" descr="模板用-01"/>
                  <p:cNvPicPr>
                    <a:picLocks noChangeAspect="1"/>
                  </p:cNvPicPr>
                  <p:nvPr/>
                </p:nvPicPr>
                <p:blipFill>
                  <a:blip r:embed="rId1"/>
                  <a:srcRect l="27977" t="61731" r="61134" b="17762"/>
                  <a:stretch>
                    <a:fillRect/>
                  </a:stretch>
                </p:blipFill>
                <p:spPr>
                  <a:xfrm rot="5400000">
                    <a:off x="1509" y="4067"/>
                    <a:ext cx="2542" cy="2897"/>
                  </a:xfrm>
                  <a:prstGeom prst="rect">
                    <a:avLst/>
                  </a:prstGeom>
                </p:spPr>
              </p:pic>
            </p:grpSp>
          </p:grpSp>
          <p:sp>
            <p:nvSpPr>
              <p:cNvPr id="32" name="文本框 31"/>
              <p:cNvSpPr txBox="1"/>
              <p:nvPr/>
            </p:nvSpPr>
            <p:spPr>
              <a:xfrm>
                <a:off x="8305" y="6134"/>
                <a:ext cx="2922" cy="871"/>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sz="2000" b="1" dirty="0">
                    <a:solidFill>
                      <a:srgbClr val="662D91"/>
                    </a:solidFill>
                    <a:latin typeface="微软雅黑" panose="020B0503020204020204" charset="-122"/>
                    <a:ea typeface="微软雅黑" panose="020B0503020204020204" charset="-122"/>
                    <a:sym typeface="+mn-ea"/>
                  </a:rPr>
                  <a:t>TEXT HERE</a:t>
                </a:r>
                <a:endParaRPr kumimoji="1" lang="en-US" altLang="zh-CN" sz="2000" b="1" dirty="0">
                  <a:solidFill>
                    <a:srgbClr val="662D91"/>
                  </a:solidFill>
                  <a:latin typeface="微软雅黑" panose="020B0503020204020204" charset="-122"/>
                  <a:ea typeface="微软雅黑" panose="020B0503020204020204" charset="-122"/>
                  <a:sym typeface="+mn-ea"/>
                </a:endParaRPr>
              </a:p>
            </p:txBody>
          </p:sp>
        </p:grpSp>
        <p:pic>
          <p:nvPicPr>
            <p:cNvPr id="18" name="图片 17" descr="模板用-01"/>
            <p:cNvPicPr>
              <a:picLocks noChangeAspect="1"/>
            </p:cNvPicPr>
            <p:nvPr/>
          </p:nvPicPr>
          <p:blipFill>
            <a:blip r:embed="rId1"/>
            <a:srcRect l="27977" t="61731" r="61134" b="17762"/>
            <a:stretch>
              <a:fillRect/>
            </a:stretch>
          </p:blipFill>
          <p:spPr>
            <a:xfrm rot="21600000">
              <a:off x="3914" y="4675"/>
              <a:ext cx="1264" cy="1599"/>
            </a:xfrm>
            <a:prstGeom prst="rect">
              <a:avLst/>
            </a:prstGeom>
          </p:spPr>
        </p:pic>
        <p:pic>
          <p:nvPicPr>
            <p:cNvPr id="20" name="图片 19" descr="模板用-01"/>
            <p:cNvPicPr>
              <a:picLocks noChangeAspect="1"/>
            </p:cNvPicPr>
            <p:nvPr/>
          </p:nvPicPr>
          <p:blipFill>
            <a:blip r:embed="rId1"/>
            <a:srcRect l="27977" t="61731" r="64321" b="17762"/>
            <a:stretch>
              <a:fillRect/>
            </a:stretch>
          </p:blipFill>
          <p:spPr>
            <a:xfrm rot="21600000">
              <a:off x="5374" y="4675"/>
              <a:ext cx="894" cy="1599"/>
            </a:xfrm>
            <a:prstGeom prst="rect">
              <a:avLst/>
            </a:prstGeom>
          </p:spPr>
        </p:pic>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43" name="组合 42"/>
          <p:cNvGrpSpPr/>
          <p:nvPr/>
        </p:nvGrpSpPr>
        <p:grpSpPr>
          <a:xfrm>
            <a:off x="4445" y="6454775"/>
            <a:ext cx="9119870" cy="304165"/>
            <a:chOff x="7" y="10165"/>
            <a:chExt cx="14362" cy="479"/>
          </a:xfrm>
        </p:grpSpPr>
        <p:cxnSp>
          <p:nvCxnSpPr>
            <p:cNvPr id="19" name="直接连接符 18"/>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21" name="组合 20"/>
            <p:cNvGrpSpPr/>
            <p:nvPr/>
          </p:nvGrpSpPr>
          <p:grpSpPr>
            <a:xfrm>
              <a:off x="13485" y="10210"/>
              <a:ext cx="713" cy="434"/>
              <a:chOff x="10912" y="8036"/>
              <a:chExt cx="1032" cy="628"/>
            </a:xfrm>
          </p:grpSpPr>
          <p:sp>
            <p:nvSpPr>
              <p:cNvPr id="219"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0" name="文本框 19"/>
              <p:cNvSpPr txBox="1"/>
              <p:nvPr/>
            </p:nvSpPr>
            <p:spPr>
              <a:xfrm>
                <a:off x="10912" y="8036"/>
                <a:ext cx="1032" cy="628"/>
              </a:xfrm>
              <a:prstGeom prst="rect">
                <a:avLst/>
              </a:prstGeom>
              <a:noFill/>
            </p:spPr>
            <p:txBody>
              <a:bodyPr wrap="square" rtlCol="0">
                <a:spAutoFit/>
              </a:bodyPr>
              <a:p>
                <a:pPr>
                  <a:lnSpc>
                    <a:spcPct val="150000"/>
                  </a:lnSpc>
                </a:pPr>
                <a:r>
                  <a:rPr kumimoji="1" lang="en-US" altLang="zh-CN" sz="800" dirty="0">
                    <a:solidFill>
                      <a:schemeClr val="bg1"/>
                    </a:solidFill>
                    <a:latin typeface="微软雅黑" panose="020B0503020204020204" charset="-122"/>
                    <a:ea typeface="微软雅黑" panose="020B0503020204020204" charset="-122"/>
                  </a:rPr>
                  <a:t>11</a:t>
                </a:r>
                <a:endParaRPr kumimoji="1" lang="en-US" altLang="zh-CN" sz="800" dirty="0">
                  <a:solidFill>
                    <a:schemeClr val="bg1"/>
                  </a:solidFill>
                  <a:latin typeface="微软雅黑" panose="020B0503020204020204" charset="-122"/>
                  <a:ea typeface="微软雅黑" panose="020B0503020204020204" charset="-122"/>
                </a:endParaRPr>
              </a:p>
            </p:txBody>
          </p:sp>
        </p:grpSp>
        <p:sp>
          <p:nvSpPr>
            <p:cNvPr id="23" name="文本框 22"/>
            <p:cNvSpPr txBox="1"/>
            <p:nvPr/>
          </p:nvSpPr>
          <p:spPr>
            <a:xfrm>
              <a:off x="10634" y="10283"/>
              <a:ext cx="2875" cy="337"/>
            </a:xfrm>
            <a:prstGeom prst="rect">
              <a:avLst/>
            </a:prstGeom>
            <a:noFill/>
          </p:spPr>
          <p:txBody>
            <a:bodyPr wrap="none" rtlCol="0">
              <a:spAutoFit/>
            </a:bodyPr>
            <a:p>
              <a:r>
                <a:rPr kumimoji="1" lang="en-US" altLang="zh-CN" sz="800" dirty="0" smtClean="0">
                  <a:solidFill>
                    <a:schemeClr val="bg1">
                      <a:lumMod val="75000"/>
                    </a:schemeClr>
                  </a:solidFill>
                </a:rPr>
                <a:t>YAU MATHEMATICAL SCIENCES CENTER</a:t>
              </a:r>
              <a:endParaRPr kumimoji="1" lang="en-US" altLang="zh-CN" sz="800" dirty="0" smtClean="0">
                <a:solidFill>
                  <a:schemeClr val="bg1">
                    <a:lumMod val="75000"/>
                  </a:schemeClr>
                </a:solidFill>
              </a:endParaRPr>
            </a:p>
          </p:txBody>
        </p:sp>
      </p:grpSp>
      <p:grpSp>
        <p:nvGrpSpPr>
          <p:cNvPr id="30" name="组合 29"/>
          <p:cNvGrpSpPr/>
          <p:nvPr/>
        </p:nvGrpSpPr>
        <p:grpSpPr>
          <a:xfrm>
            <a:off x="148590" y="1516380"/>
            <a:ext cx="4643120" cy="4670425"/>
            <a:chOff x="7" y="2385"/>
            <a:chExt cx="8484" cy="7780"/>
          </a:xfrm>
        </p:grpSpPr>
        <p:sp>
          <p:nvSpPr>
            <p:cNvPr id="3" name="等腰三角形 2"/>
            <p:cNvSpPr/>
            <p:nvPr/>
          </p:nvSpPr>
          <p:spPr>
            <a:xfrm>
              <a:off x="7" y="4520"/>
              <a:ext cx="6414" cy="5645"/>
            </a:xfrm>
            <a:prstGeom prst="triangle">
              <a:avLst/>
            </a:prstGeom>
            <a:noFill/>
            <a:ln>
              <a:solidFill>
                <a:schemeClr val="tx1">
                  <a:lumMod val="65000"/>
                  <a:lumOff val="35000"/>
                </a:schemeClr>
              </a:solidFill>
            </a:ln>
            <a:extLst>
              <a:ext uri="{909E8E84-426E-40DD-AFC4-6F175D3DCCD1}">
                <a14:hiddenFill xmlns:a14="http://schemas.microsoft.com/office/drawing/2010/main">
                  <a:solidFill>
                    <a:schemeClr val="bg1">
                      <a:lumMod val="75000"/>
                    </a:schemeClr>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8" name="等腰三角形 7"/>
            <p:cNvSpPr/>
            <p:nvPr/>
          </p:nvSpPr>
          <p:spPr>
            <a:xfrm rot="10800000">
              <a:off x="4630" y="6462"/>
              <a:ext cx="3861" cy="3331"/>
            </a:xfrm>
            <a:prstGeom prst="triangle">
              <a:avLst/>
            </a:prstGeom>
            <a:solidFill>
              <a:schemeClr val="bg1">
                <a:lumMod val="75000"/>
              </a:schemeClr>
            </a:solidFill>
            <a:ln>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12" name="等腰三角形 11"/>
            <p:cNvSpPr/>
            <p:nvPr/>
          </p:nvSpPr>
          <p:spPr>
            <a:xfrm rot="10800000">
              <a:off x="2034" y="2385"/>
              <a:ext cx="5173" cy="4463"/>
            </a:xfrm>
            <a:prstGeom prst="triangle">
              <a:avLst/>
            </a:prstGeom>
            <a:noFill/>
            <a:ln>
              <a:solidFill>
                <a:schemeClr val="tx1">
                  <a:lumMod val="65000"/>
                  <a:lumOff val="3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22" name="等腰三角形 21"/>
            <p:cNvSpPr/>
            <p:nvPr/>
          </p:nvSpPr>
          <p:spPr>
            <a:xfrm rot="10800000">
              <a:off x="2234" y="2585"/>
              <a:ext cx="5173" cy="4463"/>
            </a:xfrm>
            <a:prstGeom prst="triangle">
              <a:avLst/>
            </a:prstGeom>
            <a:noFill/>
            <a:ln>
              <a:solidFill>
                <a:schemeClr val="tx1">
                  <a:lumMod val="65000"/>
                  <a:lumOff val="3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27" name="等腰三角形 26"/>
            <p:cNvSpPr/>
            <p:nvPr/>
          </p:nvSpPr>
          <p:spPr>
            <a:xfrm>
              <a:off x="8" y="4148"/>
              <a:ext cx="6414" cy="5645"/>
            </a:xfrm>
            <a:prstGeom prst="triangle">
              <a:avLst/>
            </a:prstGeom>
            <a:noFill/>
            <a:ln>
              <a:solidFill>
                <a:schemeClr val="tx1">
                  <a:lumMod val="65000"/>
                  <a:lumOff val="35000"/>
                </a:schemeClr>
              </a:solidFill>
            </a:ln>
            <a:extLst>
              <a:ext uri="{909E8E84-426E-40DD-AFC4-6F175D3DCCD1}">
                <a14:hiddenFill xmlns:a14="http://schemas.microsoft.com/office/drawing/2010/main">
                  <a:solidFill>
                    <a:schemeClr val="bg1">
                      <a:lumMod val="75000"/>
                    </a:schemeClr>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28" name="文本框 27"/>
            <p:cNvSpPr txBox="1"/>
            <p:nvPr/>
          </p:nvSpPr>
          <p:spPr>
            <a:xfrm>
              <a:off x="5332" y="5566"/>
              <a:ext cx="2922" cy="921"/>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sz="2000" b="1" dirty="0">
                  <a:solidFill>
                    <a:schemeClr val="tx1"/>
                  </a:solidFill>
                  <a:latin typeface="微软雅黑" panose="020B0503020204020204" charset="-122"/>
                  <a:ea typeface="微软雅黑" panose="020B0503020204020204" charset="-122"/>
                  <a:sym typeface="+mn-ea"/>
                </a:rPr>
                <a:t>TEXT HERE</a:t>
              </a:r>
              <a:endParaRPr kumimoji="1" lang="en-US" altLang="zh-CN" sz="2000" b="1" dirty="0">
                <a:solidFill>
                  <a:schemeClr val="tx1"/>
                </a:solidFill>
                <a:latin typeface="微软雅黑" panose="020B0503020204020204" charset="-122"/>
                <a:ea typeface="微软雅黑" panose="020B0503020204020204" charset="-122"/>
                <a:sym typeface="+mn-ea"/>
              </a:endParaRPr>
            </a:p>
          </p:txBody>
        </p:sp>
      </p:grpSp>
      <p:sp>
        <p:nvSpPr>
          <p:cNvPr id="55" name="文本框 54"/>
          <p:cNvSpPr txBox="1"/>
          <p:nvPr/>
        </p:nvSpPr>
        <p:spPr>
          <a:xfrm>
            <a:off x="4911090" y="3133725"/>
            <a:ext cx="3904615" cy="82994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80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80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29" name="矩形 28"/>
          <p:cNvSpPr/>
          <p:nvPr/>
        </p:nvSpPr>
        <p:spPr>
          <a:xfrm>
            <a:off x="5000625" y="4389120"/>
            <a:ext cx="3717925" cy="207010"/>
          </a:xfrm>
          <a:prstGeom prst="rect">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33" name="文本框 32"/>
          <p:cNvSpPr txBox="1"/>
          <p:nvPr/>
        </p:nvSpPr>
        <p:spPr>
          <a:xfrm>
            <a:off x="5294630" y="4389120"/>
            <a:ext cx="3268345" cy="213995"/>
          </a:xfrm>
          <a:prstGeom prst="rect">
            <a:avLst/>
          </a:prstGeom>
          <a:noFill/>
        </p:spPr>
        <p:txBody>
          <a:bodyPr wrap="square" rtlCol="0">
            <a:spAutoFit/>
          </a:bodyPr>
          <a:p>
            <a:r>
              <a:rPr kumimoji="1" lang="zh-CN" altLang="zh-CN" sz="800" dirty="0">
                <a:solidFill>
                  <a:schemeClr val="bg1"/>
                </a:solidFill>
                <a:latin typeface="微软雅黑" panose="020B0503020204020204" charset="-122"/>
                <a:ea typeface="微软雅黑" panose="020B0503020204020204" charset="-122"/>
                <a:sym typeface="+mn-ea"/>
              </a:rPr>
              <a:t>Dream what you want to dream; go where you want to go</a:t>
            </a:r>
            <a:endParaRPr kumimoji="1" lang="zh-CN" altLang="zh-CN" sz="800" dirty="0">
              <a:solidFill>
                <a:schemeClr val="bg1"/>
              </a:solidFill>
              <a:latin typeface="微软雅黑" panose="020B0503020204020204" charset="-122"/>
              <a:ea typeface="微软雅黑" panose="020B0503020204020204" charset="-122"/>
              <a:sym typeface="+mn-ea"/>
            </a:endParaRPr>
          </a:p>
        </p:txBody>
      </p:sp>
      <p:grpSp>
        <p:nvGrpSpPr>
          <p:cNvPr id="9" name="组合 8"/>
          <p:cNvGrpSpPr/>
          <p:nvPr/>
        </p:nvGrpSpPr>
        <p:grpSpPr>
          <a:xfrm>
            <a:off x="4445" y="292735"/>
            <a:ext cx="8782685" cy="706120"/>
            <a:chOff x="7" y="461"/>
            <a:chExt cx="13831" cy="1112"/>
          </a:xfrm>
        </p:grpSpPr>
        <p:grpSp>
          <p:nvGrpSpPr>
            <p:cNvPr id="42" name="组合 41"/>
            <p:cNvGrpSpPr/>
            <p:nvPr/>
          </p:nvGrpSpPr>
          <p:grpSpPr>
            <a:xfrm>
              <a:off x="7" y="461"/>
              <a:ext cx="13831" cy="1112"/>
              <a:chOff x="7" y="461"/>
              <a:chExt cx="13831" cy="1112"/>
            </a:xfrm>
          </p:grpSpPr>
          <p:sp>
            <p:nvSpPr>
              <p:cNvPr id="10"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1" name="矩形 10"/>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grpSp>
            <p:nvGrpSpPr>
              <p:cNvPr id="14" name="组合 13"/>
              <p:cNvGrpSpPr/>
              <p:nvPr/>
            </p:nvGrpSpPr>
            <p:grpSpPr>
              <a:xfrm rot="16200000">
                <a:off x="695" y="121"/>
                <a:ext cx="1063" cy="1743"/>
                <a:chOff x="-206" y="17"/>
                <a:chExt cx="2140" cy="3507"/>
              </a:xfrm>
            </p:grpSpPr>
            <p:pic>
              <p:nvPicPr>
                <p:cNvPr id="13" name="图片 12" descr="模板用-01"/>
                <p:cNvPicPr>
                  <a:picLocks noChangeAspect="1"/>
                </p:cNvPicPr>
                <p:nvPr/>
              </p:nvPicPr>
              <p:blipFill>
                <a:blip r:embed="rId1"/>
                <a:srcRect l="54452" t="44312" r="37578" b="42387"/>
                <a:stretch>
                  <a:fillRect/>
                </a:stretch>
              </p:blipFill>
              <p:spPr>
                <a:xfrm rot="5400000">
                  <a:off x="-39" y="-150"/>
                  <a:ext cx="1807" cy="2140"/>
                </a:xfrm>
                <a:prstGeom prst="rect">
                  <a:avLst/>
                </a:prstGeom>
              </p:spPr>
            </p:pic>
            <p:pic>
              <p:nvPicPr>
                <p:cNvPr id="15" name="图片 14" descr="模板用-01"/>
                <p:cNvPicPr>
                  <a:picLocks noChangeAspect="1"/>
                </p:cNvPicPr>
                <p:nvPr/>
              </p:nvPicPr>
              <p:blipFill>
                <a:blip r:embed="rId1"/>
                <a:srcRect l="27977" t="61731" r="61134" b="27584"/>
                <a:stretch>
                  <a:fillRect/>
                </a:stretch>
              </p:blipFill>
              <p:spPr>
                <a:xfrm rot="5400000">
                  <a:off x="30" y="2055"/>
                  <a:ext cx="1698" cy="1240"/>
                </a:xfrm>
                <a:prstGeom prst="rect">
                  <a:avLst/>
                </a:prstGeom>
              </p:spPr>
            </p:pic>
          </p:grpSp>
          <p:sp>
            <p:nvSpPr>
              <p:cNvPr id="16" name="文本框 15"/>
              <p:cNvSpPr txBox="1"/>
              <p:nvPr/>
            </p:nvSpPr>
            <p:spPr>
              <a:xfrm>
                <a:off x="10563" y="775"/>
                <a:ext cx="2922" cy="798"/>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b="1" dirty="0">
                    <a:solidFill>
                      <a:srgbClr val="662D91"/>
                    </a:solidFill>
                    <a:latin typeface="微软雅黑" panose="020B0503020204020204" charset="-122"/>
                    <a:ea typeface="微软雅黑" panose="020B0503020204020204" charset="-122"/>
                  </a:rPr>
                  <a:t>TEXT HERE</a:t>
                </a:r>
                <a:endParaRPr kumimoji="1" lang="en-US" altLang="zh-CN" b="1" dirty="0">
                  <a:solidFill>
                    <a:srgbClr val="662D91"/>
                  </a:solidFill>
                  <a:latin typeface="微软雅黑" panose="020B0503020204020204" charset="-122"/>
                  <a:ea typeface="微软雅黑" panose="020B0503020204020204" charset="-122"/>
                </a:endParaRPr>
              </a:p>
            </p:txBody>
          </p:sp>
        </p:grpSp>
        <p:grpSp>
          <p:nvGrpSpPr>
            <p:cNvPr id="17" name="组合 16"/>
            <p:cNvGrpSpPr/>
            <p:nvPr/>
          </p:nvGrpSpPr>
          <p:grpSpPr>
            <a:xfrm>
              <a:off x="2206" y="661"/>
              <a:ext cx="1795" cy="632"/>
              <a:chOff x="2206" y="661"/>
              <a:chExt cx="1795" cy="632"/>
            </a:xfrm>
          </p:grpSpPr>
          <p:pic>
            <p:nvPicPr>
              <p:cNvPr id="18" name="图片 17" descr="模板用-01"/>
              <p:cNvPicPr>
                <a:picLocks noChangeAspect="1"/>
              </p:cNvPicPr>
              <p:nvPr/>
            </p:nvPicPr>
            <p:blipFill>
              <a:blip r:embed="rId1"/>
              <a:srcRect l="27977" t="61731" r="61134" b="27584"/>
              <a:stretch>
                <a:fillRect/>
              </a:stretch>
            </p:blipFill>
            <p:spPr>
              <a:xfrm rot="21600000">
                <a:off x="2206" y="677"/>
                <a:ext cx="844" cy="616"/>
              </a:xfrm>
              <a:prstGeom prst="rect">
                <a:avLst/>
              </a:prstGeom>
            </p:spPr>
          </p:pic>
          <p:pic>
            <p:nvPicPr>
              <p:cNvPr id="24" name="图片 23" descr="模板用-01"/>
              <p:cNvPicPr>
                <a:picLocks noChangeAspect="1"/>
              </p:cNvPicPr>
              <p:nvPr/>
            </p:nvPicPr>
            <p:blipFill>
              <a:blip r:embed="rId1"/>
              <a:srcRect l="27977" t="61731" r="61134" b="27584"/>
              <a:stretch>
                <a:fillRect/>
              </a:stretch>
            </p:blipFill>
            <p:spPr>
              <a:xfrm rot="21600000">
                <a:off x="3157" y="661"/>
                <a:ext cx="844" cy="616"/>
              </a:xfrm>
              <a:prstGeom prst="rect">
                <a:avLst/>
              </a:prstGeom>
            </p:spPr>
          </p:pic>
        </p:gr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43" name="组合 42"/>
          <p:cNvGrpSpPr/>
          <p:nvPr/>
        </p:nvGrpSpPr>
        <p:grpSpPr>
          <a:xfrm>
            <a:off x="4445" y="6454775"/>
            <a:ext cx="9119870" cy="304165"/>
            <a:chOff x="7" y="10165"/>
            <a:chExt cx="14362" cy="479"/>
          </a:xfrm>
        </p:grpSpPr>
        <p:cxnSp>
          <p:nvCxnSpPr>
            <p:cNvPr id="19" name="直接连接符 18"/>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21" name="组合 20"/>
            <p:cNvGrpSpPr/>
            <p:nvPr/>
          </p:nvGrpSpPr>
          <p:grpSpPr>
            <a:xfrm>
              <a:off x="13485" y="10210"/>
              <a:ext cx="713" cy="434"/>
              <a:chOff x="10912" y="8036"/>
              <a:chExt cx="1032" cy="628"/>
            </a:xfrm>
          </p:grpSpPr>
          <p:sp>
            <p:nvSpPr>
              <p:cNvPr id="219"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0" name="文本框 19"/>
              <p:cNvSpPr txBox="1"/>
              <p:nvPr/>
            </p:nvSpPr>
            <p:spPr>
              <a:xfrm>
                <a:off x="10912" y="8036"/>
                <a:ext cx="1032" cy="628"/>
              </a:xfrm>
              <a:prstGeom prst="rect">
                <a:avLst/>
              </a:prstGeom>
              <a:noFill/>
            </p:spPr>
            <p:txBody>
              <a:bodyPr wrap="square" rtlCol="0">
                <a:spAutoFit/>
              </a:bodyPr>
              <a:p>
                <a:pPr>
                  <a:lnSpc>
                    <a:spcPct val="150000"/>
                  </a:lnSpc>
                </a:pPr>
                <a:r>
                  <a:rPr kumimoji="1" lang="en-US" altLang="zh-CN" sz="800" dirty="0">
                    <a:solidFill>
                      <a:schemeClr val="bg1"/>
                    </a:solidFill>
                    <a:latin typeface="微软雅黑" panose="020B0503020204020204" charset="-122"/>
                    <a:ea typeface="微软雅黑" panose="020B0503020204020204" charset="-122"/>
                  </a:rPr>
                  <a:t>12</a:t>
                </a:r>
                <a:endParaRPr kumimoji="1" lang="en-US" altLang="zh-CN" sz="800" dirty="0">
                  <a:solidFill>
                    <a:schemeClr val="bg1"/>
                  </a:solidFill>
                  <a:latin typeface="微软雅黑" panose="020B0503020204020204" charset="-122"/>
                  <a:ea typeface="微软雅黑" panose="020B0503020204020204" charset="-122"/>
                </a:endParaRPr>
              </a:p>
            </p:txBody>
          </p:sp>
        </p:grpSp>
        <p:sp>
          <p:nvSpPr>
            <p:cNvPr id="23" name="文本框 22"/>
            <p:cNvSpPr txBox="1"/>
            <p:nvPr/>
          </p:nvSpPr>
          <p:spPr>
            <a:xfrm>
              <a:off x="10634" y="10283"/>
              <a:ext cx="2875" cy="337"/>
            </a:xfrm>
            <a:prstGeom prst="rect">
              <a:avLst/>
            </a:prstGeom>
            <a:noFill/>
          </p:spPr>
          <p:txBody>
            <a:bodyPr wrap="none" rtlCol="0">
              <a:spAutoFit/>
            </a:bodyPr>
            <a:p>
              <a:r>
                <a:rPr kumimoji="1" lang="en-US" altLang="zh-CN" sz="800" dirty="0" smtClean="0">
                  <a:solidFill>
                    <a:schemeClr val="bg1">
                      <a:lumMod val="75000"/>
                    </a:schemeClr>
                  </a:solidFill>
                </a:rPr>
                <a:t>YAU MATHEMATICAL SCIENCES CENTER</a:t>
              </a:r>
              <a:endParaRPr kumimoji="1" lang="en-US" altLang="zh-CN" sz="800" dirty="0" smtClean="0">
                <a:solidFill>
                  <a:schemeClr val="bg1">
                    <a:lumMod val="75000"/>
                  </a:schemeClr>
                </a:solidFill>
              </a:endParaRPr>
            </a:p>
          </p:txBody>
        </p:sp>
      </p:grpSp>
      <p:sp>
        <p:nvSpPr>
          <p:cNvPr id="33" name="文本框 32"/>
          <p:cNvSpPr txBox="1"/>
          <p:nvPr/>
        </p:nvSpPr>
        <p:spPr>
          <a:xfrm>
            <a:off x="1559560" y="2345690"/>
            <a:ext cx="3268345" cy="213995"/>
          </a:xfrm>
          <a:prstGeom prst="rect">
            <a:avLst/>
          </a:prstGeom>
          <a:noFill/>
        </p:spPr>
        <p:txBody>
          <a:bodyPr wrap="square" rtlCol="0">
            <a:spAutoFit/>
          </a:bodyPr>
          <a:p>
            <a:r>
              <a:rPr kumimoji="1" lang="zh-CN" altLang="zh-CN" sz="800" dirty="0">
                <a:solidFill>
                  <a:schemeClr val="bg1"/>
                </a:solidFill>
                <a:latin typeface="微软雅黑" panose="020B0503020204020204" charset="-122"/>
                <a:ea typeface="微软雅黑" panose="020B0503020204020204" charset="-122"/>
                <a:sym typeface="+mn-ea"/>
              </a:rPr>
              <a:t>Dream what you want to dream; go where you want to go</a:t>
            </a:r>
            <a:endParaRPr kumimoji="1" lang="zh-CN" altLang="zh-CN" sz="800" dirty="0">
              <a:solidFill>
                <a:schemeClr val="bg1"/>
              </a:solidFill>
              <a:latin typeface="微软雅黑" panose="020B0503020204020204" charset="-122"/>
              <a:ea typeface="微软雅黑" panose="020B0503020204020204" charset="-122"/>
              <a:sym typeface="+mn-ea"/>
            </a:endParaRPr>
          </a:p>
        </p:txBody>
      </p:sp>
      <p:cxnSp>
        <p:nvCxnSpPr>
          <p:cNvPr id="2" name="直接连接符 1"/>
          <p:cNvCxnSpPr/>
          <p:nvPr/>
        </p:nvCxnSpPr>
        <p:spPr>
          <a:xfrm>
            <a:off x="4572000" y="1376680"/>
            <a:ext cx="0" cy="4589145"/>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4" name="矩形 3"/>
          <p:cNvSpPr/>
          <p:nvPr/>
        </p:nvSpPr>
        <p:spPr>
          <a:xfrm rot="2700000">
            <a:off x="4302527" y="1860097"/>
            <a:ext cx="540004" cy="540004"/>
          </a:xfrm>
          <a:prstGeom prst="rect">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6" name="矩形 5"/>
          <p:cNvSpPr/>
          <p:nvPr/>
        </p:nvSpPr>
        <p:spPr>
          <a:xfrm rot="2700000">
            <a:off x="4301257" y="3159307"/>
            <a:ext cx="540004" cy="540004"/>
          </a:xfrm>
          <a:prstGeom prst="rect">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7" name="矩形 6"/>
          <p:cNvSpPr/>
          <p:nvPr/>
        </p:nvSpPr>
        <p:spPr>
          <a:xfrm rot="2700000">
            <a:off x="4293637" y="4453437"/>
            <a:ext cx="540004" cy="540004"/>
          </a:xfrm>
          <a:prstGeom prst="rect">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50" name="矩形 49"/>
          <p:cNvSpPr/>
          <p:nvPr/>
        </p:nvSpPr>
        <p:spPr>
          <a:xfrm>
            <a:off x="1471930" y="1748155"/>
            <a:ext cx="1555115" cy="811530"/>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9" name="矩形 8"/>
          <p:cNvSpPr/>
          <p:nvPr/>
        </p:nvSpPr>
        <p:spPr>
          <a:xfrm>
            <a:off x="6560185" y="3024505"/>
            <a:ext cx="1555115" cy="811530"/>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10" name="矩形 9"/>
          <p:cNvSpPr/>
          <p:nvPr/>
        </p:nvSpPr>
        <p:spPr>
          <a:xfrm>
            <a:off x="1471930" y="4293870"/>
            <a:ext cx="1555115" cy="811530"/>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61" name="文本框 60"/>
          <p:cNvSpPr txBox="1"/>
          <p:nvPr/>
        </p:nvSpPr>
        <p:spPr>
          <a:xfrm>
            <a:off x="4418330" y="1922780"/>
            <a:ext cx="309245" cy="41402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400" b="1" dirty="0">
                <a:solidFill>
                  <a:schemeClr val="bg1"/>
                </a:solidFill>
                <a:latin typeface="微软雅黑" panose="020B0503020204020204" charset="-122"/>
                <a:ea typeface="微软雅黑" panose="020B0503020204020204" charset="-122"/>
                <a:sym typeface="+mn-ea"/>
              </a:rPr>
              <a:t>A</a:t>
            </a:r>
            <a:endParaRPr kumimoji="1" lang="en-US" altLang="zh-CN" sz="1400" b="1" dirty="0">
              <a:solidFill>
                <a:schemeClr val="bg1"/>
              </a:solidFill>
              <a:latin typeface="微软雅黑" panose="020B0503020204020204" charset="-122"/>
              <a:ea typeface="微软雅黑" panose="020B0503020204020204" charset="-122"/>
              <a:sym typeface="+mn-ea"/>
            </a:endParaRPr>
          </a:p>
        </p:txBody>
      </p:sp>
      <p:sp>
        <p:nvSpPr>
          <p:cNvPr id="11" name="文本框 10"/>
          <p:cNvSpPr txBox="1"/>
          <p:nvPr/>
        </p:nvSpPr>
        <p:spPr>
          <a:xfrm>
            <a:off x="4418330" y="3222625"/>
            <a:ext cx="309245" cy="41402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400" b="1" dirty="0">
                <a:solidFill>
                  <a:schemeClr val="bg1"/>
                </a:solidFill>
                <a:latin typeface="微软雅黑" panose="020B0503020204020204" charset="-122"/>
                <a:ea typeface="微软雅黑" panose="020B0503020204020204" charset="-122"/>
                <a:sym typeface="+mn-ea"/>
              </a:rPr>
              <a:t>B</a:t>
            </a:r>
            <a:endParaRPr kumimoji="1" lang="en-US" altLang="zh-CN" sz="1400" b="1" dirty="0">
              <a:solidFill>
                <a:schemeClr val="bg1"/>
              </a:solidFill>
              <a:latin typeface="微软雅黑" panose="020B0503020204020204" charset="-122"/>
              <a:ea typeface="微软雅黑" panose="020B0503020204020204" charset="-122"/>
              <a:sym typeface="+mn-ea"/>
            </a:endParaRPr>
          </a:p>
        </p:txBody>
      </p:sp>
      <p:sp>
        <p:nvSpPr>
          <p:cNvPr id="14" name="文本框 13"/>
          <p:cNvSpPr txBox="1"/>
          <p:nvPr/>
        </p:nvSpPr>
        <p:spPr>
          <a:xfrm>
            <a:off x="4418330" y="4516755"/>
            <a:ext cx="309245" cy="41402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400" b="1" dirty="0">
                <a:solidFill>
                  <a:schemeClr val="bg1"/>
                </a:solidFill>
                <a:latin typeface="微软雅黑" panose="020B0503020204020204" charset="-122"/>
                <a:ea typeface="微软雅黑" panose="020B0503020204020204" charset="-122"/>
                <a:sym typeface="+mn-ea"/>
              </a:rPr>
              <a:t>C</a:t>
            </a:r>
            <a:endParaRPr kumimoji="1" lang="en-US" altLang="zh-CN" sz="1400" b="1" dirty="0">
              <a:solidFill>
                <a:schemeClr val="bg1"/>
              </a:solidFill>
              <a:latin typeface="微软雅黑" panose="020B0503020204020204" charset="-122"/>
              <a:ea typeface="微软雅黑" panose="020B0503020204020204" charset="-122"/>
              <a:sym typeface="+mn-ea"/>
            </a:endParaRPr>
          </a:p>
        </p:txBody>
      </p:sp>
      <p:cxnSp>
        <p:nvCxnSpPr>
          <p:cNvPr id="32" name="直接连接符 31"/>
          <p:cNvCxnSpPr>
            <a:stCxn id="50" idx="3"/>
          </p:cNvCxnSpPr>
          <p:nvPr/>
        </p:nvCxnSpPr>
        <p:spPr>
          <a:xfrm flipV="1">
            <a:off x="3027045" y="2139315"/>
            <a:ext cx="1273175" cy="14605"/>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34" name="直接连接符 33"/>
          <p:cNvCxnSpPr/>
          <p:nvPr/>
        </p:nvCxnSpPr>
        <p:spPr>
          <a:xfrm flipV="1">
            <a:off x="3027045" y="4716145"/>
            <a:ext cx="1273175" cy="14605"/>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35" name="直接连接符 34"/>
          <p:cNvCxnSpPr>
            <a:endCxn id="9" idx="1"/>
          </p:cNvCxnSpPr>
          <p:nvPr/>
        </p:nvCxnSpPr>
        <p:spPr>
          <a:xfrm>
            <a:off x="4946015" y="3422650"/>
            <a:ext cx="1614170" cy="0"/>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57" name="文本框 56"/>
          <p:cNvSpPr txBox="1"/>
          <p:nvPr/>
        </p:nvSpPr>
        <p:spPr>
          <a:xfrm>
            <a:off x="1577340" y="1798955"/>
            <a:ext cx="778510"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8" name="文本框 47"/>
          <p:cNvSpPr txBox="1"/>
          <p:nvPr/>
        </p:nvSpPr>
        <p:spPr>
          <a:xfrm>
            <a:off x="1656715" y="2074545"/>
            <a:ext cx="1458595"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a:t>
            </a:r>
            <a:endPar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6" name="文本框 35"/>
          <p:cNvSpPr txBox="1"/>
          <p:nvPr/>
        </p:nvSpPr>
        <p:spPr>
          <a:xfrm>
            <a:off x="1639570" y="4382135"/>
            <a:ext cx="778510"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7" name="文本框 36"/>
          <p:cNvSpPr txBox="1"/>
          <p:nvPr/>
        </p:nvSpPr>
        <p:spPr>
          <a:xfrm>
            <a:off x="1718945" y="4657725"/>
            <a:ext cx="1458595"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a:t>
            </a:r>
            <a:endPar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8" name="文本框 37"/>
          <p:cNvSpPr txBox="1"/>
          <p:nvPr/>
        </p:nvSpPr>
        <p:spPr>
          <a:xfrm>
            <a:off x="6673215" y="3147060"/>
            <a:ext cx="778510"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9" name="文本框 38"/>
          <p:cNvSpPr txBox="1"/>
          <p:nvPr/>
        </p:nvSpPr>
        <p:spPr>
          <a:xfrm>
            <a:off x="6752590" y="3422650"/>
            <a:ext cx="1458595"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a:t>
            </a:r>
            <a:endPar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endParaRPr>
          </a:p>
        </p:txBody>
      </p:sp>
      <p:grpSp>
        <p:nvGrpSpPr>
          <p:cNvPr id="13" name="组合 12"/>
          <p:cNvGrpSpPr/>
          <p:nvPr/>
        </p:nvGrpSpPr>
        <p:grpSpPr>
          <a:xfrm>
            <a:off x="4445" y="292735"/>
            <a:ext cx="8782685" cy="706120"/>
            <a:chOff x="7" y="461"/>
            <a:chExt cx="13831" cy="1112"/>
          </a:xfrm>
        </p:grpSpPr>
        <p:grpSp>
          <p:nvGrpSpPr>
            <p:cNvPr id="42" name="组合 41"/>
            <p:cNvGrpSpPr/>
            <p:nvPr/>
          </p:nvGrpSpPr>
          <p:grpSpPr>
            <a:xfrm>
              <a:off x="7" y="461"/>
              <a:ext cx="13831" cy="1112"/>
              <a:chOff x="7" y="461"/>
              <a:chExt cx="13831" cy="1112"/>
            </a:xfrm>
          </p:grpSpPr>
          <p:sp>
            <p:nvSpPr>
              <p:cNvPr id="15"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6" name="矩形 15"/>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grpSp>
            <p:nvGrpSpPr>
              <p:cNvPr id="17" name="组合 16"/>
              <p:cNvGrpSpPr/>
              <p:nvPr/>
            </p:nvGrpSpPr>
            <p:grpSpPr>
              <a:xfrm rot="16200000">
                <a:off x="695" y="121"/>
                <a:ext cx="1063" cy="1743"/>
                <a:chOff x="-206" y="17"/>
                <a:chExt cx="2140" cy="3507"/>
              </a:xfrm>
            </p:grpSpPr>
            <p:pic>
              <p:nvPicPr>
                <p:cNvPr id="18" name="图片 17" descr="模板用-01"/>
                <p:cNvPicPr>
                  <a:picLocks noChangeAspect="1"/>
                </p:cNvPicPr>
                <p:nvPr/>
              </p:nvPicPr>
              <p:blipFill>
                <a:blip r:embed="rId1"/>
                <a:srcRect l="54452" t="44312" r="37578" b="42387"/>
                <a:stretch>
                  <a:fillRect/>
                </a:stretch>
              </p:blipFill>
              <p:spPr>
                <a:xfrm rot="5400000">
                  <a:off x="-39" y="-150"/>
                  <a:ext cx="1807" cy="2140"/>
                </a:xfrm>
                <a:prstGeom prst="rect">
                  <a:avLst/>
                </a:prstGeom>
              </p:spPr>
            </p:pic>
            <p:pic>
              <p:nvPicPr>
                <p:cNvPr id="24" name="图片 23" descr="模板用-01"/>
                <p:cNvPicPr>
                  <a:picLocks noChangeAspect="1"/>
                </p:cNvPicPr>
                <p:nvPr/>
              </p:nvPicPr>
              <p:blipFill>
                <a:blip r:embed="rId1"/>
                <a:srcRect l="27977" t="61731" r="61134" b="27584"/>
                <a:stretch>
                  <a:fillRect/>
                </a:stretch>
              </p:blipFill>
              <p:spPr>
                <a:xfrm rot="5400000">
                  <a:off x="30" y="2055"/>
                  <a:ext cx="1698" cy="1240"/>
                </a:xfrm>
                <a:prstGeom prst="rect">
                  <a:avLst/>
                </a:prstGeom>
              </p:spPr>
            </p:pic>
          </p:grpSp>
          <p:sp>
            <p:nvSpPr>
              <p:cNvPr id="25" name="文本框 24"/>
              <p:cNvSpPr txBox="1"/>
              <p:nvPr/>
            </p:nvSpPr>
            <p:spPr>
              <a:xfrm>
                <a:off x="10563" y="775"/>
                <a:ext cx="2922" cy="798"/>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b="1" dirty="0">
                    <a:solidFill>
                      <a:srgbClr val="662D91"/>
                    </a:solidFill>
                    <a:latin typeface="微软雅黑" panose="020B0503020204020204" charset="-122"/>
                    <a:ea typeface="微软雅黑" panose="020B0503020204020204" charset="-122"/>
                  </a:rPr>
                  <a:t>TEXT HERE</a:t>
                </a:r>
                <a:endParaRPr kumimoji="1" lang="en-US" altLang="zh-CN" b="1" dirty="0">
                  <a:solidFill>
                    <a:srgbClr val="662D91"/>
                  </a:solidFill>
                  <a:latin typeface="微软雅黑" panose="020B0503020204020204" charset="-122"/>
                  <a:ea typeface="微软雅黑" panose="020B0503020204020204" charset="-122"/>
                </a:endParaRPr>
              </a:p>
            </p:txBody>
          </p:sp>
        </p:grpSp>
        <p:grpSp>
          <p:nvGrpSpPr>
            <p:cNvPr id="26" name="组合 25"/>
            <p:cNvGrpSpPr/>
            <p:nvPr/>
          </p:nvGrpSpPr>
          <p:grpSpPr>
            <a:xfrm>
              <a:off x="2206" y="661"/>
              <a:ext cx="1795" cy="632"/>
              <a:chOff x="2206" y="661"/>
              <a:chExt cx="1795" cy="632"/>
            </a:xfrm>
          </p:grpSpPr>
          <p:pic>
            <p:nvPicPr>
              <p:cNvPr id="27" name="图片 26" descr="模板用-01"/>
              <p:cNvPicPr>
                <a:picLocks noChangeAspect="1"/>
              </p:cNvPicPr>
              <p:nvPr/>
            </p:nvPicPr>
            <p:blipFill>
              <a:blip r:embed="rId1"/>
              <a:srcRect l="27977" t="61731" r="61134" b="27584"/>
              <a:stretch>
                <a:fillRect/>
              </a:stretch>
            </p:blipFill>
            <p:spPr>
              <a:xfrm rot="21600000">
                <a:off x="2206" y="677"/>
                <a:ext cx="844" cy="616"/>
              </a:xfrm>
              <a:prstGeom prst="rect">
                <a:avLst/>
              </a:prstGeom>
            </p:spPr>
          </p:pic>
          <p:pic>
            <p:nvPicPr>
              <p:cNvPr id="28" name="图片 27" descr="模板用-01"/>
              <p:cNvPicPr>
                <a:picLocks noChangeAspect="1"/>
              </p:cNvPicPr>
              <p:nvPr/>
            </p:nvPicPr>
            <p:blipFill>
              <a:blip r:embed="rId1"/>
              <a:srcRect l="27977" t="61731" r="61134" b="27584"/>
              <a:stretch>
                <a:fillRect/>
              </a:stretch>
            </p:blipFill>
            <p:spPr>
              <a:xfrm rot="21600000">
                <a:off x="3157" y="661"/>
                <a:ext cx="844" cy="616"/>
              </a:xfrm>
              <a:prstGeom prst="rect">
                <a:avLst/>
              </a:prstGeom>
            </p:spPr>
          </p:pic>
        </p:gr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43" name="组合 42"/>
          <p:cNvGrpSpPr/>
          <p:nvPr/>
        </p:nvGrpSpPr>
        <p:grpSpPr>
          <a:xfrm>
            <a:off x="4445" y="6454775"/>
            <a:ext cx="9119870" cy="304165"/>
            <a:chOff x="7" y="10165"/>
            <a:chExt cx="14362" cy="479"/>
          </a:xfrm>
        </p:grpSpPr>
        <p:cxnSp>
          <p:nvCxnSpPr>
            <p:cNvPr id="19" name="直接连接符 18"/>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21" name="组合 20"/>
            <p:cNvGrpSpPr/>
            <p:nvPr/>
          </p:nvGrpSpPr>
          <p:grpSpPr>
            <a:xfrm>
              <a:off x="13485" y="10210"/>
              <a:ext cx="713" cy="434"/>
              <a:chOff x="10912" y="8036"/>
              <a:chExt cx="1032" cy="628"/>
            </a:xfrm>
          </p:grpSpPr>
          <p:sp>
            <p:nvSpPr>
              <p:cNvPr id="219"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0" name="文本框 19"/>
              <p:cNvSpPr txBox="1"/>
              <p:nvPr/>
            </p:nvSpPr>
            <p:spPr>
              <a:xfrm>
                <a:off x="10912" y="8036"/>
                <a:ext cx="1032" cy="628"/>
              </a:xfrm>
              <a:prstGeom prst="rect">
                <a:avLst/>
              </a:prstGeom>
              <a:noFill/>
            </p:spPr>
            <p:txBody>
              <a:bodyPr wrap="square" rtlCol="0">
                <a:spAutoFit/>
              </a:bodyPr>
              <a:p>
                <a:pPr>
                  <a:lnSpc>
                    <a:spcPct val="150000"/>
                  </a:lnSpc>
                </a:pPr>
                <a:r>
                  <a:rPr kumimoji="1" lang="en-US" altLang="zh-CN" sz="800" dirty="0">
                    <a:solidFill>
                      <a:schemeClr val="bg1"/>
                    </a:solidFill>
                    <a:latin typeface="微软雅黑" panose="020B0503020204020204" charset="-122"/>
                    <a:ea typeface="微软雅黑" panose="020B0503020204020204" charset="-122"/>
                  </a:rPr>
                  <a:t>13</a:t>
                </a:r>
                <a:endParaRPr kumimoji="1" lang="en-US" altLang="zh-CN" sz="800" dirty="0">
                  <a:solidFill>
                    <a:schemeClr val="bg1"/>
                  </a:solidFill>
                  <a:latin typeface="微软雅黑" panose="020B0503020204020204" charset="-122"/>
                  <a:ea typeface="微软雅黑" panose="020B0503020204020204" charset="-122"/>
                </a:endParaRPr>
              </a:p>
            </p:txBody>
          </p:sp>
        </p:grpSp>
        <p:sp>
          <p:nvSpPr>
            <p:cNvPr id="23" name="文本框 22"/>
            <p:cNvSpPr txBox="1"/>
            <p:nvPr/>
          </p:nvSpPr>
          <p:spPr>
            <a:xfrm>
              <a:off x="10634" y="10283"/>
              <a:ext cx="2875" cy="337"/>
            </a:xfrm>
            <a:prstGeom prst="rect">
              <a:avLst/>
            </a:prstGeom>
            <a:noFill/>
          </p:spPr>
          <p:txBody>
            <a:bodyPr wrap="none" rtlCol="0">
              <a:spAutoFit/>
            </a:bodyPr>
            <a:p>
              <a:r>
                <a:rPr kumimoji="1" lang="en-US" altLang="zh-CN" sz="800" dirty="0" smtClean="0">
                  <a:solidFill>
                    <a:schemeClr val="bg1">
                      <a:lumMod val="75000"/>
                    </a:schemeClr>
                  </a:solidFill>
                </a:rPr>
                <a:t>YAU MATHEMATICAL SCIENCES CENTER</a:t>
              </a:r>
              <a:endParaRPr kumimoji="1" lang="en-US" altLang="zh-CN" sz="800" dirty="0" smtClean="0">
                <a:solidFill>
                  <a:schemeClr val="bg1">
                    <a:lumMod val="75000"/>
                  </a:schemeClr>
                </a:solidFill>
              </a:endParaRPr>
            </a:p>
          </p:txBody>
        </p:sp>
      </p:grpSp>
      <p:sp>
        <p:nvSpPr>
          <p:cNvPr id="33" name="文本框 32"/>
          <p:cNvSpPr txBox="1"/>
          <p:nvPr/>
        </p:nvSpPr>
        <p:spPr>
          <a:xfrm>
            <a:off x="1559560" y="2345690"/>
            <a:ext cx="3268345" cy="213995"/>
          </a:xfrm>
          <a:prstGeom prst="rect">
            <a:avLst/>
          </a:prstGeom>
          <a:noFill/>
        </p:spPr>
        <p:txBody>
          <a:bodyPr wrap="square" rtlCol="0">
            <a:spAutoFit/>
          </a:bodyPr>
          <a:p>
            <a:r>
              <a:rPr kumimoji="1" lang="zh-CN" altLang="zh-CN" sz="800" dirty="0">
                <a:solidFill>
                  <a:schemeClr val="bg1"/>
                </a:solidFill>
                <a:latin typeface="微软雅黑" panose="020B0503020204020204" charset="-122"/>
                <a:ea typeface="微软雅黑" panose="020B0503020204020204" charset="-122"/>
                <a:sym typeface="+mn-ea"/>
              </a:rPr>
              <a:t>Dream what you want to dream; go where you want to go</a:t>
            </a:r>
            <a:endParaRPr kumimoji="1" lang="zh-CN" altLang="zh-CN" sz="800" dirty="0">
              <a:solidFill>
                <a:schemeClr val="bg1"/>
              </a:solidFill>
              <a:latin typeface="微软雅黑" panose="020B0503020204020204" charset="-122"/>
              <a:ea typeface="微软雅黑" panose="020B0503020204020204" charset="-122"/>
              <a:sym typeface="+mn-ea"/>
            </a:endParaRPr>
          </a:p>
        </p:txBody>
      </p:sp>
      <p:cxnSp>
        <p:nvCxnSpPr>
          <p:cNvPr id="2" name="直接连接符 1"/>
          <p:cNvCxnSpPr/>
          <p:nvPr/>
        </p:nvCxnSpPr>
        <p:spPr>
          <a:xfrm>
            <a:off x="4572000" y="1376680"/>
            <a:ext cx="0" cy="4589145"/>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4" name="矩形 3"/>
          <p:cNvSpPr/>
          <p:nvPr/>
        </p:nvSpPr>
        <p:spPr>
          <a:xfrm rot="2700000">
            <a:off x="4302527" y="1860097"/>
            <a:ext cx="540004" cy="540004"/>
          </a:xfrm>
          <a:prstGeom prst="rect">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6" name="矩形 5"/>
          <p:cNvSpPr/>
          <p:nvPr/>
        </p:nvSpPr>
        <p:spPr>
          <a:xfrm rot="2700000">
            <a:off x="4301257" y="3159307"/>
            <a:ext cx="540004" cy="540004"/>
          </a:xfrm>
          <a:prstGeom prst="rect">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7" name="矩形 6"/>
          <p:cNvSpPr/>
          <p:nvPr/>
        </p:nvSpPr>
        <p:spPr>
          <a:xfrm rot="2700000">
            <a:off x="4293637" y="4453437"/>
            <a:ext cx="540004" cy="540004"/>
          </a:xfrm>
          <a:prstGeom prst="rect">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50" name="矩形 49"/>
          <p:cNvSpPr/>
          <p:nvPr/>
        </p:nvSpPr>
        <p:spPr>
          <a:xfrm>
            <a:off x="1471930" y="1748155"/>
            <a:ext cx="1555115" cy="811530"/>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9" name="矩形 8"/>
          <p:cNvSpPr/>
          <p:nvPr/>
        </p:nvSpPr>
        <p:spPr>
          <a:xfrm>
            <a:off x="6560185" y="3024505"/>
            <a:ext cx="1555115" cy="811530"/>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10" name="矩形 9"/>
          <p:cNvSpPr/>
          <p:nvPr/>
        </p:nvSpPr>
        <p:spPr>
          <a:xfrm>
            <a:off x="1471930" y="4293870"/>
            <a:ext cx="1555115" cy="811530"/>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61" name="文本框 60"/>
          <p:cNvSpPr txBox="1"/>
          <p:nvPr/>
        </p:nvSpPr>
        <p:spPr>
          <a:xfrm>
            <a:off x="4418330" y="1922780"/>
            <a:ext cx="309245" cy="41402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400" b="1" dirty="0">
                <a:solidFill>
                  <a:schemeClr val="bg1"/>
                </a:solidFill>
                <a:latin typeface="微软雅黑" panose="020B0503020204020204" charset="-122"/>
                <a:ea typeface="微软雅黑" panose="020B0503020204020204" charset="-122"/>
                <a:sym typeface="+mn-ea"/>
              </a:rPr>
              <a:t>D</a:t>
            </a:r>
            <a:endParaRPr kumimoji="1" lang="en-US" altLang="zh-CN" sz="1400" b="1" dirty="0">
              <a:solidFill>
                <a:schemeClr val="bg1"/>
              </a:solidFill>
              <a:latin typeface="微软雅黑" panose="020B0503020204020204" charset="-122"/>
              <a:ea typeface="微软雅黑" panose="020B0503020204020204" charset="-122"/>
              <a:sym typeface="+mn-ea"/>
            </a:endParaRPr>
          </a:p>
        </p:txBody>
      </p:sp>
      <p:sp>
        <p:nvSpPr>
          <p:cNvPr id="11" name="文本框 10"/>
          <p:cNvSpPr txBox="1"/>
          <p:nvPr/>
        </p:nvSpPr>
        <p:spPr>
          <a:xfrm>
            <a:off x="4418330" y="3222625"/>
            <a:ext cx="309245" cy="41402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400" b="1" dirty="0">
                <a:solidFill>
                  <a:schemeClr val="bg1"/>
                </a:solidFill>
                <a:latin typeface="微软雅黑" panose="020B0503020204020204" charset="-122"/>
                <a:ea typeface="微软雅黑" panose="020B0503020204020204" charset="-122"/>
                <a:sym typeface="+mn-ea"/>
              </a:rPr>
              <a:t>E</a:t>
            </a:r>
            <a:endParaRPr kumimoji="1" lang="en-US" altLang="zh-CN" sz="1400" b="1" dirty="0">
              <a:solidFill>
                <a:schemeClr val="bg1"/>
              </a:solidFill>
              <a:latin typeface="微软雅黑" panose="020B0503020204020204" charset="-122"/>
              <a:ea typeface="微软雅黑" panose="020B0503020204020204" charset="-122"/>
              <a:sym typeface="+mn-ea"/>
            </a:endParaRPr>
          </a:p>
        </p:txBody>
      </p:sp>
      <p:sp>
        <p:nvSpPr>
          <p:cNvPr id="14" name="文本框 13"/>
          <p:cNvSpPr txBox="1"/>
          <p:nvPr/>
        </p:nvSpPr>
        <p:spPr>
          <a:xfrm>
            <a:off x="4418330" y="4516755"/>
            <a:ext cx="309245" cy="41402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400" b="1" dirty="0">
                <a:solidFill>
                  <a:schemeClr val="bg1"/>
                </a:solidFill>
                <a:latin typeface="微软雅黑" panose="020B0503020204020204" charset="-122"/>
                <a:ea typeface="微软雅黑" panose="020B0503020204020204" charset="-122"/>
                <a:sym typeface="+mn-ea"/>
              </a:rPr>
              <a:t>F</a:t>
            </a:r>
            <a:endParaRPr kumimoji="1" lang="en-US" altLang="zh-CN" sz="1400" b="1" dirty="0">
              <a:solidFill>
                <a:schemeClr val="bg1"/>
              </a:solidFill>
              <a:latin typeface="微软雅黑" panose="020B0503020204020204" charset="-122"/>
              <a:ea typeface="微软雅黑" panose="020B0503020204020204" charset="-122"/>
              <a:sym typeface="+mn-ea"/>
            </a:endParaRPr>
          </a:p>
        </p:txBody>
      </p:sp>
      <p:cxnSp>
        <p:nvCxnSpPr>
          <p:cNvPr id="32" name="直接连接符 31"/>
          <p:cNvCxnSpPr>
            <a:stCxn id="50" idx="3"/>
          </p:cNvCxnSpPr>
          <p:nvPr/>
        </p:nvCxnSpPr>
        <p:spPr>
          <a:xfrm flipV="1">
            <a:off x="3027045" y="2139315"/>
            <a:ext cx="1273175" cy="14605"/>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34" name="直接连接符 33"/>
          <p:cNvCxnSpPr/>
          <p:nvPr/>
        </p:nvCxnSpPr>
        <p:spPr>
          <a:xfrm flipV="1">
            <a:off x="3027045" y="4716145"/>
            <a:ext cx="1273175" cy="14605"/>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35" name="直接连接符 34"/>
          <p:cNvCxnSpPr>
            <a:endCxn id="9" idx="1"/>
          </p:cNvCxnSpPr>
          <p:nvPr/>
        </p:nvCxnSpPr>
        <p:spPr>
          <a:xfrm>
            <a:off x="4946015" y="3422650"/>
            <a:ext cx="1614170" cy="0"/>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57" name="文本框 56"/>
          <p:cNvSpPr txBox="1"/>
          <p:nvPr/>
        </p:nvSpPr>
        <p:spPr>
          <a:xfrm>
            <a:off x="1577340" y="1798955"/>
            <a:ext cx="778510"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8" name="文本框 47"/>
          <p:cNvSpPr txBox="1"/>
          <p:nvPr/>
        </p:nvSpPr>
        <p:spPr>
          <a:xfrm>
            <a:off x="1656715" y="2074545"/>
            <a:ext cx="1458595"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a:t>
            </a:r>
            <a:endPar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6" name="文本框 35"/>
          <p:cNvSpPr txBox="1"/>
          <p:nvPr/>
        </p:nvSpPr>
        <p:spPr>
          <a:xfrm>
            <a:off x="1639570" y="4382135"/>
            <a:ext cx="778510"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7" name="文本框 36"/>
          <p:cNvSpPr txBox="1"/>
          <p:nvPr/>
        </p:nvSpPr>
        <p:spPr>
          <a:xfrm>
            <a:off x="1718945" y="4657725"/>
            <a:ext cx="1458595"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a:t>
            </a:r>
            <a:endPar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8" name="文本框 37"/>
          <p:cNvSpPr txBox="1"/>
          <p:nvPr/>
        </p:nvSpPr>
        <p:spPr>
          <a:xfrm>
            <a:off x="6673215" y="3147060"/>
            <a:ext cx="778510"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9" name="文本框 38"/>
          <p:cNvSpPr txBox="1"/>
          <p:nvPr/>
        </p:nvSpPr>
        <p:spPr>
          <a:xfrm>
            <a:off x="6752590" y="3422650"/>
            <a:ext cx="1458595"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a:t>
            </a:r>
            <a:endPar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endParaRPr>
          </a:p>
        </p:txBody>
      </p:sp>
      <p:grpSp>
        <p:nvGrpSpPr>
          <p:cNvPr id="13" name="组合 12"/>
          <p:cNvGrpSpPr/>
          <p:nvPr/>
        </p:nvGrpSpPr>
        <p:grpSpPr>
          <a:xfrm>
            <a:off x="4445" y="292735"/>
            <a:ext cx="8782685" cy="706120"/>
            <a:chOff x="7" y="461"/>
            <a:chExt cx="13831" cy="1112"/>
          </a:xfrm>
        </p:grpSpPr>
        <p:grpSp>
          <p:nvGrpSpPr>
            <p:cNvPr id="42" name="组合 41"/>
            <p:cNvGrpSpPr/>
            <p:nvPr/>
          </p:nvGrpSpPr>
          <p:grpSpPr>
            <a:xfrm>
              <a:off x="7" y="461"/>
              <a:ext cx="13831" cy="1112"/>
              <a:chOff x="7" y="461"/>
              <a:chExt cx="13831" cy="1112"/>
            </a:xfrm>
          </p:grpSpPr>
          <p:sp>
            <p:nvSpPr>
              <p:cNvPr id="15"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6" name="矩形 15"/>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grpSp>
            <p:nvGrpSpPr>
              <p:cNvPr id="17" name="组合 16"/>
              <p:cNvGrpSpPr/>
              <p:nvPr/>
            </p:nvGrpSpPr>
            <p:grpSpPr>
              <a:xfrm rot="16200000">
                <a:off x="695" y="121"/>
                <a:ext cx="1063" cy="1743"/>
                <a:chOff x="-206" y="17"/>
                <a:chExt cx="2140" cy="3507"/>
              </a:xfrm>
            </p:grpSpPr>
            <p:pic>
              <p:nvPicPr>
                <p:cNvPr id="18" name="图片 17" descr="模板用-01"/>
                <p:cNvPicPr>
                  <a:picLocks noChangeAspect="1"/>
                </p:cNvPicPr>
                <p:nvPr/>
              </p:nvPicPr>
              <p:blipFill>
                <a:blip r:embed="rId1"/>
                <a:srcRect l="54452" t="44312" r="37578" b="42387"/>
                <a:stretch>
                  <a:fillRect/>
                </a:stretch>
              </p:blipFill>
              <p:spPr>
                <a:xfrm rot="5400000">
                  <a:off x="-39" y="-150"/>
                  <a:ext cx="1807" cy="2140"/>
                </a:xfrm>
                <a:prstGeom prst="rect">
                  <a:avLst/>
                </a:prstGeom>
              </p:spPr>
            </p:pic>
            <p:pic>
              <p:nvPicPr>
                <p:cNvPr id="24" name="图片 23" descr="模板用-01"/>
                <p:cNvPicPr>
                  <a:picLocks noChangeAspect="1"/>
                </p:cNvPicPr>
                <p:nvPr/>
              </p:nvPicPr>
              <p:blipFill>
                <a:blip r:embed="rId1"/>
                <a:srcRect l="27977" t="61731" r="61134" b="27584"/>
                <a:stretch>
                  <a:fillRect/>
                </a:stretch>
              </p:blipFill>
              <p:spPr>
                <a:xfrm rot="5400000">
                  <a:off x="30" y="2055"/>
                  <a:ext cx="1698" cy="1240"/>
                </a:xfrm>
                <a:prstGeom prst="rect">
                  <a:avLst/>
                </a:prstGeom>
              </p:spPr>
            </p:pic>
          </p:grpSp>
          <p:sp>
            <p:nvSpPr>
              <p:cNvPr id="25" name="文本框 24"/>
              <p:cNvSpPr txBox="1"/>
              <p:nvPr/>
            </p:nvSpPr>
            <p:spPr>
              <a:xfrm>
                <a:off x="10563" y="775"/>
                <a:ext cx="2922" cy="798"/>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b="1" dirty="0">
                    <a:solidFill>
                      <a:srgbClr val="662D91"/>
                    </a:solidFill>
                    <a:latin typeface="微软雅黑" panose="020B0503020204020204" charset="-122"/>
                    <a:ea typeface="微软雅黑" panose="020B0503020204020204" charset="-122"/>
                  </a:rPr>
                  <a:t>TEXT HERE</a:t>
                </a:r>
                <a:endParaRPr kumimoji="1" lang="en-US" altLang="zh-CN" b="1" dirty="0">
                  <a:solidFill>
                    <a:srgbClr val="662D91"/>
                  </a:solidFill>
                  <a:latin typeface="微软雅黑" panose="020B0503020204020204" charset="-122"/>
                  <a:ea typeface="微软雅黑" panose="020B0503020204020204" charset="-122"/>
                </a:endParaRPr>
              </a:p>
            </p:txBody>
          </p:sp>
        </p:grpSp>
        <p:grpSp>
          <p:nvGrpSpPr>
            <p:cNvPr id="26" name="组合 25"/>
            <p:cNvGrpSpPr/>
            <p:nvPr/>
          </p:nvGrpSpPr>
          <p:grpSpPr>
            <a:xfrm>
              <a:off x="2206" y="661"/>
              <a:ext cx="1795" cy="632"/>
              <a:chOff x="2206" y="661"/>
              <a:chExt cx="1795" cy="632"/>
            </a:xfrm>
          </p:grpSpPr>
          <p:pic>
            <p:nvPicPr>
              <p:cNvPr id="27" name="图片 26" descr="模板用-01"/>
              <p:cNvPicPr>
                <a:picLocks noChangeAspect="1"/>
              </p:cNvPicPr>
              <p:nvPr/>
            </p:nvPicPr>
            <p:blipFill>
              <a:blip r:embed="rId1"/>
              <a:srcRect l="27977" t="61731" r="61134" b="27584"/>
              <a:stretch>
                <a:fillRect/>
              </a:stretch>
            </p:blipFill>
            <p:spPr>
              <a:xfrm rot="21600000">
                <a:off x="2206" y="677"/>
                <a:ext cx="844" cy="616"/>
              </a:xfrm>
              <a:prstGeom prst="rect">
                <a:avLst/>
              </a:prstGeom>
            </p:spPr>
          </p:pic>
          <p:pic>
            <p:nvPicPr>
              <p:cNvPr id="28" name="图片 27" descr="模板用-01"/>
              <p:cNvPicPr>
                <a:picLocks noChangeAspect="1"/>
              </p:cNvPicPr>
              <p:nvPr/>
            </p:nvPicPr>
            <p:blipFill>
              <a:blip r:embed="rId1"/>
              <a:srcRect l="27977" t="61731" r="61134" b="27584"/>
              <a:stretch>
                <a:fillRect/>
              </a:stretch>
            </p:blipFill>
            <p:spPr>
              <a:xfrm rot="21600000">
                <a:off x="3157" y="661"/>
                <a:ext cx="844" cy="616"/>
              </a:xfrm>
              <a:prstGeom prst="rect">
                <a:avLst/>
              </a:prstGeom>
            </p:spPr>
          </p:pic>
        </p:gr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43" name="组合 42"/>
          <p:cNvGrpSpPr/>
          <p:nvPr/>
        </p:nvGrpSpPr>
        <p:grpSpPr>
          <a:xfrm>
            <a:off x="4445" y="6454775"/>
            <a:ext cx="9119870" cy="304048"/>
            <a:chOff x="7" y="10165"/>
            <a:chExt cx="14362" cy="479"/>
          </a:xfrm>
        </p:grpSpPr>
        <p:cxnSp>
          <p:nvCxnSpPr>
            <p:cNvPr id="19" name="直接连接符 18"/>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21" name="组合 20"/>
            <p:cNvGrpSpPr/>
            <p:nvPr/>
          </p:nvGrpSpPr>
          <p:grpSpPr>
            <a:xfrm>
              <a:off x="13485" y="10210"/>
              <a:ext cx="713" cy="434"/>
              <a:chOff x="10912" y="8036"/>
              <a:chExt cx="1032" cy="628"/>
            </a:xfrm>
          </p:grpSpPr>
          <p:sp>
            <p:nvSpPr>
              <p:cNvPr id="219"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0" name="文本框 19"/>
              <p:cNvSpPr txBox="1"/>
              <p:nvPr/>
            </p:nvSpPr>
            <p:spPr>
              <a:xfrm>
                <a:off x="10912" y="8036"/>
                <a:ext cx="1032" cy="628"/>
              </a:xfrm>
              <a:prstGeom prst="rect">
                <a:avLst/>
              </a:prstGeom>
              <a:noFill/>
            </p:spPr>
            <p:txBody>
              <a:bodyPr wrap="square" rtlCol="0">
                <a:spAutoFit/>
              </a:bodyPr>
              <a:p>
                <a:pPr>
                  <a:lnSpc>
                    <a:spcPct val="150000"/>
                  </a:lnSpc>
                </a:pPr>
                <a:r>
                  <a:rPr kumimoji="1" lang="en-US" altLang="zh-CN" sz="800" dirty="0">
                    <a:solidFill>
                      <a:schemeClr val="bg1"/>
                    </a:solidFill>
                    <a:latin typeface="微软雅黑" panose="020B0503020204020204" charset="-122"/>
                    <a:ea typeface="微软雅黑" panose="020B0503020204020204" charset="-122"/>
                  </a:rPr>
                  <a:t>01</a:t>
                </a:r>
                <a:endParaRPr kumimoji="1" lang="en-US" altLang="zh-CN" sz="800" dirty="0">
                  <a:solidFill>
                    <a:schemeClr val="bg1"/>
                  </a:solidFill>
                  <a:latin typeface="微软雅黑" panose="020B0503020204020204" charset="-122"/>
                  <a:ea typeface="微软雅黑" panose="020B0503020204020204" charset="-122"/>
                </a:endParaRPr>
              </a:p>
            </p:txBody>
          </p:sp>
        </p:grpSp>
        <p:sp>
          <p:nvSpPr>
            <p:cNvPr id="23" name="文本框 22"/>
            <p:cNvSpPr txBox="1"/>
            <p:nvPr/>
          </p:nvSpPr>
          <p:spPr>
            <a:xfrm>
              <a:off x="10634" y="10283"/>
              <a:ext cx="2875" cy="337"/>
            </a:xfrm>
            <a:prstGeom prst="rect">
              <a:avLst/>
            </a:prstGeom>
            <a:noFill/>
          </p:spPr>
          <p:txBody>
            <a:bodyPr wrap="none" rtlCol="0">
              <a:spAutoFit/>
            </a:bodyPr>
            <a:p>
              <a:r>
                <a:rPr kumimoji="1" lang="en-US" altLang="zh-CN" sz="800" dirty="0" smtClean="0">
                  <a:solidFill>
                    <a:schemeClr val="bg1">
                      <a:lumMod val="75000"/>
                    </a:schemeClr>
                  </a:solidFill>
                </a:rPr>
                <a:t>YAU MATHEMATICAL SCIENCES CENTER</a:t>
              </a:r>
              <a:endParaRPr kumimoji="1" lang="en-US" altLang="zh-CN" sz="800" dirty="0" smtClean="0">
                <a:solidFill>
                  <a:schemeClr val="bg1">
                    <a:lumMod val="75000"/>
                  </a:schemeClr>
                </a:solidFill>
              </a:endParaRPr>
            </a:p>
          </p:txBody>
        </p:sp>
      </p:grpSp>
      <p:grpSp>
        <p:nvGrpSpPr>
          <p:cNvPr id="46" name="组合 45"/>
          <p:cNvGrpSpPr/>
          <p:nvPr/>
        </p:nvGrpSpPr>
        <p:grpSpPr>
          <a:xfrm>
            <a:off x="3922395" y="2707640"/>
            <a:ext cx="1537335" cy="2001520"/>
            <a:chOff x="6033" y="3508"/>
            <a:chExt cx="2421" cy="3152"/>
          </a:xfrm>
        </p:grpSpPr>
        <p:sp>
          <p:nvSpPr>
            <p:cNvPr id="6" name="文本框 5"/>
            <p:cNvSpPr txBox="1"/>
            <p:nvPr/>
          </p:nvSpPr>
          <p:spPr>
            <a:xfrm>
              <a:off x="6042" y="3508"/>
              <a:ext cx="2412" cy="483"/>
            </a:xfrm>
            <a:prstGeom prst="rect">
              <a:avLst/>
            </a:prstGeom>
            <a:noFill/>
          </p:spPr>
          <p:txBody>
            <a:bodyPr wrap="none" rtlCol="0">
              <a:spAutoFit/>
            </a:bodyPr>
            <a:lstStyle/>
            <a:p>
              <a:r>
                <a:rPr kumimoji="1" lang="en-US" altLang="zh-CN" sz="1400" dirty="0">
                  <a:solidFill>
                    <a:schemeClr val="tx1">
                      <a:lumMod val="75000"/>
                      <a:lumOff val="25000"/>
                    </a:schemeClr>
                  </a:solidFill>
                  <a:latin typeface="微软雅黑" panose="020B0503020204020204" charset="-122"/>
                  <a:ea typeface="微软雅黑" panose="020B0503020204020204" charset="-122"/>
                </a:rPr>
                <a:t>1</a:t>
              </a:r>
              <a:r>
                <a:rPr kumimoji="1" lang="zh-CN" altLang="en-US" sz="1400" dirty="0">
                  <a:solidFill>
                    <a:schemeClr val="tx1">
                      <a:lumMod val="75000"/>
                      <a:lumOff val="25000"/>
                    </a:schemeClr>
                  </a:solidFill>
                  <a:latin typeface="微软雅黑" panose="020B0503020204020204" charset="-122"/>
                  <a:ea typeface="微软雅黑" panose="020B0503020204020204" charset="-122"/>
                </a:rPr>
                <a:t>、添加文本内容</a:t>
              </a:r>
              <a:endParaRPr kumimoji="1" lang="zh-CN" altLang="en-US" sz="1400" dirty="0">
                <a:solidFill>
                  <a:schemeClr val="tx1">
                    <a:lumMod val="75000"/>
                    <a:lumOff val="25000"/>
                  </a:schemeClr>
                </a:solidFill>
                <a:latin typeface="微软雅黑" panose="020B0503020204020204" charset="-122"/>
                <a:ea typeface="微软雅黑" panose="020B0503020204020204" charset="-122"/>
              </a:endParaRPr>
            </a:p>
          </p:txBody>
        </p:sp>
        <p:sp>
          <p:nvSpPr>
            <p:cNvPr id="15" name="文本框 14"/>
            <p:cNvSpPr txBox="1"/>
            <p:nvPr/>
          </p:nvSpPr>
          <p:spPr>
            <a:xfrm>
              <a:off x="6042" y="4058"/>
              <a:ext cx="2412" cy="483"/>
            </a:xfrm>
            <a:prstGeom prst="rect">
              <a:avLst/>
            </a:prstGeom>
            <a:noFill/>
          </p:spPr>
          <p:txBody>
            <a:bodyPr wrap="none" rtlCol="0">
              <a:spAutoFit/>
            </a:bodyPr>
            <a:p>
              <a:r>
                <a:rPr kumimoji="1" lang="en-US" altLang="zh-CN" sz="1400" dirty="0">
                  <a:solidFill>
                    <a:schemeClr val="tx1">
                      <a:lumMod val="75000"/>
                      <a:lumOff val="25000"/>
                    </a:schemeClr>
                  </a:solidFill>
                  <a:latin typeface="微软雅黑" panose="020B0503020204020204" charset="-122"/>
                  <a:ea typeface="微软雅黑" panose="020B0503020204020204" charset="-122"/>
                </a:rPr>
                <a:t>2</a:t>
              </a:r>
              <a:r>
                <a:rPr kumimoji="1" lang="zh-CN" altLang="en-US" sz="1400" dirty="0">
                  <a:solidFill>
                    <a:schemeClr val="tx1">
                      <a:lumMod val="75000"/>
                      <a:lumOff val="25000"/>
                    </a:schemeClr>
                  </a:solidFill>
                  <a:latin typeface="微软雅黑" panose="020B0503020204020204" charset="-122"/>
                  <a:ea typeface="微软雅黑" panose="020B0503020204020204" charset="-122"/>
                </a:rPr>
                <a:t>、添加文本内容</a:t>
              </a:r>
              <a:endParaRPr kumimoji="1" lang="zh-CN" altLang="en-US" sz="1400" dirty="0">
                <a:solidFill>
                  <a:schemeClr val="tx1">
                    <a:lumMod val="75000"/>
                    <a:lumOff val="25000"/>
                  </a:schemeClr>
                </a:solidFill>
                <a:latin typeface="微软雅黑" panose="020B0503020204020204" charset="-122"/>
                <a:ea typeface="微软雅黑" panose="020B0503020204020204" charset="-122"/>
              </a:endParaRPr>
            </a:p>
          </p:txBody>
        </p:sp>
        <p:sp>
          <p:nvSpPr>
            <p:cNvPr id="16" name="文本框 15"/>
            <p:cNvSpPr txBox="1"/>
            <p:nvPr/>
          </p:nvSpPr>
          <p:spPr>
            <a:xfrm>
              <a:off x="6042" y="4617"/>
              <a:ext cx="2412" cy="483"/>
            </a:xfrm>
            <a:prstGeom prst="rect">
              <a:avLst/>
            </a:prstGeom>
            <a:noFill/>
          </p:spPr>
          <p:txBody>
            <a:bodyPr wrap="none" rtlCol="0">
              <a:spAutoFit/>
            </a:bodyPr>
            <a:p>
              <a:r>
                <a:rPr kumimoji="1" lang="en-US" altLang="zh-CN" sz="1400" dirty="0">
                  <a:solidFill>
                    <a:schemeClr val="tx1">
                      <a:lumMod val="75000"/>
                      <a:lumOff val="25000"/>
                    </a:schemeClr>
                  </a:solidFill>
                  <a:latin typeface="微软雅黑" panose="020B0503020204020204" charset="-122"/>
                  <a:ea typeface="微软雅黑" panose="020B0503020204020204" charset="-122"/>
                </a:rPr>
                <a:t>3</a:t>
              </a:r>
              <a:r>
                <a:rPr kumimoji="1" lang="zh-CN" altLang="en-US" sz="1400" dirty="0">
                  <a:solidFill>
                    <a:schemeClr val="tx1">
                      <a:lumMod val="75000"/>
                      <a:lumOff val="25000"/>
                    </a:schemeClr>
                  </a:solidFill>
                  <a:latin typeface="微软雅黑" panose="020B0503020204020204" charset="-122"/>
                  <a:ea typeface="微软雅黑" panose="020B0503020204020204" charset="-122"/>
                </a:rPr>
                <a:t>、添加文本内容</a:t>
              </a:r>
              <a:endParaRPr kumimoji="1" lang="zh-CN" altLang="en-US" sz="1400" dirty="0">
                <a:solidFill>
                  <a:schemeClr val="tx1">
                    <a:lumMod val="75000"/>
                    <a:lumOff val="25000"/>
                  </a:schemeClr>
                </a:solidFill>
                <a:latin typeface="微软雅黑" panose="020B0503020204020204" charset="-122"/>
                <a:ea typeface="微软雅黑" panose="020B0503020204020204" charset="-122"/>
              </a:endParaRPr>
            </a:p>
          </p:txBody>
        </p:sp>
        <p:sp>
          <p:nvSpPr>
            <p:cNvPr id="17" name="文本框 16"/>
            <p:cNvSpPr txBox="1"/>
            <p:nvPr/>
          </p:nvSpPr>
          <p:spPr>
            <a:xfrm>
              <a:off x="6042" y="5175"/>
              <a:ext cx="2412" cy="483"/>
            </a:xfrm>
            <a:prstGeom prst="rect">
              <a:avLst/>
            </a:prstGeom>
            <a:noFill/>
          </p:spPr>
          <p:txBody>
            <a:bodyPr wrap="none" rtlCol="0">
              <a:spAutoFit/>
            </a:bodyPr>
            <a:p>
              <a:r>
                <a:rPr kumimoji="1" lang="en-US" altLang="zh-CN" sz="1400" dirty="0">
                  <a:solidFill>
                    <a:schemeClr val="tx1">
                      <a:lumMod val="75000"/>
                      <a:lumOff val="25000"/>
                    </a:schemeClr>
                  </a:solidFill>
                  <a:latin typeface="微软雅黑" panose="020B0503020204020204" charset="-122"/>
                  <a:ea typeface="微软雅黑" panose="020B0503020204020204" charset="-122"/>
                </a:rPr>
                <a:t>4</a:t>
              </a:r>
              <a:r>
                <a:rPr kumimoji="1" lang="zh-CN" altLang="en-US" sz="1400" dirty="0">
                  <a:solidFill>
                    <a:schemeClr val="tx1">
                      <a:lumMod val="75000"/>
                      <a:lumOff val="25000"/>
                    </a:schemeClr>
                  </a:solidFill>
                  <a:latin typeface="微软雅黑" panose="020B0503020204020204" charset="-122"/>
                  <a:ea typeface="微软雅黑" panose="020B0503020204020204" charset="-122"/>
                </a:rPr>
                <a:t>、添加文本内容</a:t>
              </a:r>
              <a:endParaRPr kumimoji="1" lang="zh-CN" altLang="en-US" sz="1400" dirty="0">
                <a:solidFill>
                  <a:schemeClr val="tx1">
                    <a:lumMod val="75000"/>
                    <a:lumOff val="25000"/>
                  </a:schemeClr>
                </a:solidFill>
                <a:latin typeface="微软雅黑" panose="020B0503020204020204" charset="-122"/>
                <a:ea typeface="微软雅黑" panose="020B0503020204020204" charset="-122"/>
              </a:endParaRPr>
            </a:p>
          </p:txBody>
        </p:sp>
        <p:sp>
          <p:nvSpPr>
            <p:cNvPr id="34" name="文本框 33"/>
            <p:cNvSpPr txBox="1"/>
            <p:nvPr/>
          </p:nvSpPr>
          <p:spPr>
            <a:xfrm>
              <a:off x="6033" y="5682"/>
              <a:ext cx="2412" cy="483"/>
            </a:xfrm>
            <a:prstGeom prst="rect">
              <a:avLst/>
            </a:prstGeom>
            <a:noFill/>
          </p:spPr>
          <p:txBody>
            <a:bodyPr wrap="none" rtlCol="0">
              <a:spAutoFit/>
            </a:bodyPr>
            <a:p>
              <a:r>
                <a:rPr kumimoji="1" lang="en-US" altLang="zh-CN" sz="1400" dirty="0">
                  <a:solidFill>
                    <a:schemeClr val="tx1">
                      <a:lumMod val="75000"/>
                      <a:lumOff val="25000"/>
                    </a:schemeClr>
                  </a:solidFill>
                  <a:latin typeface="微软雅黑" panose="020B0503020204020204" charset="-122"/>
                  <a:ea typeface="微软雅黑" panose="020B0503020204020204" charset="-122"/>
                </a:rPr>
                <a:t>5</a:t>
              </a:r>
              <a:r>
                <a:rPr kumimoji="1" lang="zh-CN" altLang="en-US" sz="1400" dirty="0">
                  <a:solidFill>
                    <a:schemeClr val="tx1">
                      <a:lumMod val="75000"/>
                      <a:lumOff val="25000"/>
                    </a:schemeClr>
                  </a:solidFill>
                  <a:latin typeface="微软雅黑" panose="020B0503020204020204" charset="-122"/>
                  <a:ea typeface="微软雅黑" panose="020B0503020204020204" charset="-122"/>
                </a:rPr>
                <a:t>、添加文本内容</a:t>
              </a:r>
              <a:endParaRPr kumimoji="1" lang="zh-CN" altLang="en-US" sz="1400" dirty="0">
                <a:solidFill>
                  <a:schemeClr val="tx1">
                    <a:lumMod val="75000"/>
                    <a:lumOff val="25000"/>
                  </a:schemeClr>
                </a:solidFill>
                <a:latin typeface="微软雅黑" panose="020B0503020204020204" charset="-122"/>
                <a:ea typeface="微软雅黑" panose="020B0503020204020204" charset="-122"/>
              </a:endParaRPr>
            </a:p>
          </p:txBody>
        </p:sp>
        <p:sp>
          <p:nvSpPr>
            <p:cNvPr id="41" name="文本框 40"/>
            <p:cNvSpPr txBox="1"/>
            <p:nvPr/>
          </p:nvSpPr>
          <p:spPr>
            <a:xfrm>
              <a:off x="6042" y="6177"/>
              <a:ext cx="2412" cy="483"/>
            </a:xfrm>
            <a:prstGeom prst="rect">
              <a:avLst/>
            </a:prstGeom>
            <a:noFill/>
          </p:spPr>
          <p:txBody>
            <a:bodyPr wrap="none" rtlCol="0">
              <a:spAutoFit/>
            </a:bodyPr>
            <a:p>
              <a:r>
                <a:rPr kumimoji="1" lang="en-US" altLang="zh-CN" sz="1400" dirty="0">
                  <a:solidFill>
                    <a:schemeClr val="tx1">
                      <a:lumMod val="75000"/>
                      <a:lumOff val="25000"/>
                    </a:schemeClr>
                  </a:solidFill>
                  <a:latin typeface="微软雅黑" panose="020B0503020204020204" charset="-122"/>
                  <a:ea typeface="微软雅黑" panose="020B0503020204020204" charset="-122"/>
                </a:rPr>
                <a:t>6</a:t>
              </a:r>
              <a:r>
                <a:rPr kumimoji="1" lang="zh-CN" altLang="en-US" sz="1400" dirty="0">
                  <a:solidFill>
                    <a:schemeClr val="tx1">
                      <a:lumMod val="75000"/>
                      <a:lumOff val="25000"/>
                    </a:schemeClr>
                  </a:solidFill>
                  <a:latin typeface="微软雅黑" panose="020B0503020204020204" charset="-122"/>
                  <a:ea typeface="微软雅黑" panose="020B0503020204020204" charset="-122"/>
                </a:rPr>
                <a:t>、添加文本内容</a:t>
              </a:r>
              <a:endParaRPr kumimoji="1" lang="zh-CN" altLang="en-US" sz="1400" dirty="0">
                <a:solidFill>
                  <a:schemeClr val="tx1">
                    <a:lumMod val="75000"/>
                    <a:lumOff val="25000"/>
                  </a:schemeClr>
                </a:solidFill>
                <a:latin typeface="微软雅黑" panose="020B0503020204020204" charset="-122"/>
                <a:ea typeface="微软雅黑" panose="020B0503020204020204" charset="-122"/>
              </a:endParaRPr>
            </a:p>
          </p:txBody>
        </p:sp>
      </p:grpSp>
      <p:sp>
        <p:nvSpPr>
          <p:cNvPr id="50" name="矩形 49"/>
          <p:cNvSpPr/>
          <p:nvPr/>
        </p:nvSpPr>
        <p:spPr>
          <a:xfrm>
            <a:off x="5080" y="2097405"/>
            <a:ext cx="6227445" cy="4219575"/>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44" name="矩形 43"/>
          <p:cNvSpPr/>
          <p:nvPr/>
        </p:nvSpPr>
        <p:spPr>
          <a:xfrm>
            <a:off x="3434715" y="1627505"/>
            <a:ext cx="5688965" cy="3623310"/>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grpSp>
        <p:nvGrpSpPr>
          <p:cNvPr id="7" name="组合 6"/>
          <p:cNvGrpSpPr/>
          <p:nvPr/>
        </p:nvGrpSpPr>
        <p:grpSpPr>
          <a:xfrm>
            <a:off x="4445" y="292735"/>
            <a:ext cx="9062720" cy="717550"/>
            <a:chOff x="7" y="461"/>
            <a:chExt cx="14272" cy="1130"/>
          </a:xfrm>
        </p:grpSpPr>
        <p:grpSp>
          <p:nvGrpSpPr>
            <p:cNvPr id="42" name="组合 41"/>
            <p:cNvGrpSpPr/>
            <p:nvPr/>
          </p:nvGrpSpPr>
          <p:grpSpPr>
            <a:xfrm>
              <a:off x="7" y="461"/>
              <a:ext cx="14272" cy="1131"/>
              <a:chOff x="7" y="461"/>
              <a:chExt cx="14272" cy="1131"/>
            </a:xfrm>
          </p:grpSpPr>
          <p:sp>
            <p:nvSpPr>
              <p:cNvPr id="9"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 name="矩形 1"/>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grpSp>
            <p:nvGrpSpPr>
              <p:cNvPr id="14" name="组合 13"/>
              <p:cNvGrpSpPr/>
              <p:nvPr/>
            </p:nvGrpSpPr>
            <p:grpSpPr>
              <a:xfrm rot="16200000">
                <a:off x="695" y="121"/>
                <a:ext cx="1063" cy="1743"/>
                <a:chOff x="-206" y="17"/>
                <a:chExt cx="2140" cy="3507"/>
              </a:xfrm>
            </p:grpSpPr>
            <p:pic>
              <p:nvPicPr>
                <p:cNvPr id="10" name="图片 9" descr="模板用-01"/>
                <p:cNvPicPr>
                  <a:picLocks noChangeAspect="1"/>
                </p:cNvPicPr>
                <p:nvPr/>
              </p:nvPicPr>
              <p:blipFill>
                <a:blip r:embed="rId1"/>
                <a:srcRect l="54452" t="44312" r="37578" b="42387"/>
                <a:stretch>
                  <a:fillRect/>
                </a:stretch>
              </p:blipFill>
              <p:spPr>
                <a:xfrm rot="5400000">
                  <a:off x="-39" y="-150"/>
                  <a:ext cx="1807" cy="2140"/>
                </a:xfrm>
                <a:prstGeom prst="rect">
                  <a:avLst/>
                </a:prstGeom>
              </p:spPr>
            </p:pic>
            <p:pic>
              <p:nvPicPr>
                <p:cNvPr id="11" name="图片 10" descr="模板用-01"/>
                <p:cNvPicPr>
                  <a:picLocks noChangeAspect="1"/>
                </p:cNvPicPr>
                <p:nvPr/>
              </p:nvPicPr>
              <p:blipFill>
                <a:blip r:embed="rId1"/>
                <a:srcRect l="27977" t="61731" r="61134" b="27584"/>
                <a:stretch>
                  <a:fillRect/>
                </a:stretch>
              </p:blipFill>
              <p:spPr>
                <a:xfrm rot="5400000">
                  <a:off x="30" y="2055"/>
                  <a:ext cx="1698" cy="1240"/>
                </a:xfrm>
                <a:prstGeom prst="rect">
                  <a:avLst/>
                </a:prstGeom>
              </p:spPr>
            </p:pic>
          </p:grpSp>
          <p:sp>
            <p:nvSpPr>
              <p:cNvPr id="22" name="文本框 21"/>
              <p:cNvSpPr txBox="1"/>
              <p:nvPr/>
            </p:nvSpPr>
            <p:spPr>
              <a:xfrm>
                <a:off x="11357" y="721"/>
                <a:ext cx="2922" cy="871"/>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zh-CN" altLang="en-US" sz="2000" b="1" dirty="0">
                    <a:solidFill>
                      <a:srgbClr val="662D91"/>
                    </a:solidFill>
                    <a:latin typeface="微软雅黑" panose="020B0503020204020204" charset="-122"/>
                    <a:ea typeface="微软雅黑" panose="020B0503020204020204" charset="-122"/>
                  </a:rPr>
                  <a:t>contents</a:t>
                </a:r>
                <a:endParaRPr kumimoji="1" lang="zh-CN" altLang="en-US" sz="2000" b="1" dirty="0">
                  <a:solidFill>
                    <a:srgbClr val="662D91"/>
                  </a:solidFill>
                  <a:latin typeface="微软雅黑" panose="020B0503020204020204" charset="-122"/>
                  <a:ea typeface="微软雅黑" panose="020B0503020204020204" charset="-122"/>
                </a:endParaRPr>
              </a:p>
            </p:txBody>
          </p:sp>
        </p:grpSp>
        <p:grpSp>
          <p:nvGrpSpPr>
            <p:cNvPr id="5" name="组合 4"/>
            <p:cNvGrpSpPr/>
            <p:nvPr/>
          </p:nvGrpSpPr>
          <p:grpSpPr>
            <a:xfrm>
              <a:off x="2206" y="661"/>
              <a:ext cx="1795" cy="632"/>
              <a:chOff x="2206" y="661"/>
              <a:chExt cx="1795" cy="632"/>
            </a:xfrm>
          </p:grpSpPr>
          <p:pic>
            <p:nvPicPr>
              <p:cNvPr id="3" name="图片 2" descr="模板用-01"/>
              <p:cNvPicPr>
                <a:picLocks noChangeAspect="1"/>
              </p:cNvPicPr>
              <p:nvPr/>
            </p:nvPicPr>
            <p:blipFill>
              <a:blip r:embed="rId1"/>
              <a:srcRect l="27977" t="61731" r="61134" b="27584"/>
              <a:stretch>
                <a:fillRect/>
              </a:stretch>
            </p:blipFill>
            <p:spPr>
              <a:xfrm rot="21600000">
                <a:off x="2206" y="677"/>
                <a:ext cx="844" cy="616"/>
              </a:xfrm>
              <a:prstGeom prst="rect">
                <a:avLst/>
              </a:prstGeom>
            </p:spPr>
          </p:pic>
          <p:pic>
            <p:nvPicPr>
              <p:cNvPr id="4" name="图片 3" descr="模板用-01"/>
              <p:cNvPicPr>
                <a:picLocks noChangeAspect="1"/>
              </p:cNvPicPr>
              <p:nvPr/>
            </p:nvPicPr>
            <p:blipFill>
              <a:blip r:embed="rId1"/>
              <a:srcRect l="27977" t="61731" r="61134" b="27584"/>
              <a:stretch>
                <a:fillRect/>
              </a:stretch>
            </p:blipFill>
            <p:spPr>
              <a:xfrm rot="21600000">
                <a:off x="3157" y="661"/>
                <a:ext cx="844" cy="616"/>
              </a:xfrm>
              <a:prstGeom prst="rect">
                <a:avLst/>
              </a:prstGeom>
            </p:spPr>
          </p:pic>
        </p:gr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43" name="组合 42"/>
          <p:cNvGrpSpPr/>
          <p:nvPr/>
        </p:nvGrpSpPr>
        <p:grpSpPr>
          <a:xfrm>
            <a:off x="12700" y="6446520"/>
            <a:ext cx="9119870" cy="313055"/>
            <a:chOff x="7" y="10165"/>
            <a:chExt cx="14362" cy="493"/>
          </a:xfrm>
        </p:grpSpPr>
        <p:cxnSp>
          <p:nvCxnSpPr>
            <p:cNvPr id="19" name="直接连接符 18"/>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sp>
          <p:nvSpPr>
            <p:cNvPr id="23" name="文本框 22"/>
            <p:cNvSpPr txBox="1"/>
            <p:nvPr/>
          </p:nvSpPr>
          <p:spPr>
            <a:xfrm>
              <a:off x="11387" y="10321"/>
              <a:ext cx="2875" cy="337"/>
            </a:xfrm>
            <a:prstGeom prst="rect">
              <a:avLst/>
            </a:prstGeom>
            <a:noFill/>
          </p:spPr>
          <p:txBody>
            <a:bodyPr wrap="none" rtlCol="0">
              <a:spAutoFit/>
            </a:bodyPr>
            <a:p>
              <a:r>
                <a:rPr kumimoji="1" lang="en-US" altLang="zh-CN" sz="800" dirty="0" smtClean="0">
                  <a:solidFill>
                    <a:schemeClr val="bg1">
                      <a:lumMod val="75000"/>
                    </a:schemeClr>
                  </a:solidFill>
                </a:rPr>
                <a:t>YAU MATHEMATICAL SCIENCES CENTER</a:t>
              </a:r>
              <a:endParaRPr kumimoji="1" lang="en-US" altLang="zh-CN" sz="800" dirty="0" smtClean="0">
                <a:solidFill>
                  <a:schemeClr val="bg1">
                    <a:lumMod val="75000"/>
                  </a:schemeClr>
                </a:solidFill>
              </a:endParaRPr>
            </a:p>
          </p:txBody>
        </p:sp>
      </p:grpSp>
      <p:grpSp>
        <p:nvGrpSpPr>
          <p:cNvPr id="2" name="组合 1"/>
          <p:cNvGrpSpPr/>
          <p:nvPr/>
        </p:nvGrpSpPr>
        <p:grpSpPr>
          <a:xfrm>
            <a:off x="12700" y="2607310"/>
            <a:ext cx="8782050" cy="1943100"/>
            <a:chOff x="20" y="4106"/>
            <a:chExt cx="13830" cy="3060"/>
          </a:xfrm>
        </p:grpSpPr>
        <p:grpSp>
          <p:nvGrpSpPr>
            <p:cNvPr id="9" name="组合 8"/>
            <p:cNvGrpSpPr/>
            <p:nvPr/>
          </p:nvGrpSpPr>
          <p:grpSpPr>
            <a:xfrm>
              <a:off x="20" y="4106"/>
              <a:ext cx="13830" cy="3060"/>
              <a:chOff x="20" y="4106"/>
              <a:chExt cx="13830" cy="3060"/>
            </a:xfrm>
          </p:grpSpPr>
          <p:grpSp>
            <p:nvGrpSpPr>
              <p:cNvPr id="42" name="组合 41"/>
              <p:cNvGrpSpPr/>
              <p:nvPr/>
            </p:nvGrpSpPr>
            <p:grpSpPr>
              <a:xfrm>
                <a:off x="20" y="4106"/>
                <a:ext cx="13830" cy="3060"/>
                <a:chOff x="8" y="-1190"/>
                <a:chExt cx="13830" cy="2752"/>
              </a:xfrm>
            </p:grpSpPr>
            <p:sp>
              <p:nvSpPr>
                <p:cNvPr id="10" name=" 9"/>
                <p:cNvSpPr/>
                <p:nvPr/>
              </p:nvSpPr>
              <p:spPr>
                <a:xfrm>
                  <a:off x="8" y="493"/>
                  <a:ext cx="13830" cy="106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1" name="矩形 10"/>
                <p:cNvSpPr/>
                <p:nvPr/>
              </p:nvSpPr>
              <p:spPr>
                <a:xfrm rot="16200000">
                  <a:off x="2147" y="-3329"/>
                  <a:ext cx="2316" cy="659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grpSp>
              <p:nvGrpSpPr>
                <p:cNvPr id="14" name="组合 13"/>
                <p:cNvGrpSpPr/>
                <p:nvPr/>
              </p:nvGrpSpPr>
              <p:grpSpPr>
                <a:xfrm rot="16200000">
                  <a:off x="866" y="-1661"/>
                  <a:ext cx="2320" cy="3391"/>
                  <a:chOff x="457" y="-33"/>
                  <a:chExt cx="4673" cy="6820"/>
                </a:xfrm>
              </p:grpSpPr>
              <p:pic>
                <p:nvPicPr>
                  <p:cNvPr id="16" name="图片 15" descr="模板用-01"/>
                  <p:cNvPicPr>
                    <a:picLocks noChangeAspect="1"/>
                  </p:cNvPicPr>
                  <p:nvPr/>
                </p:nvPicPr>
                <p:blipFill>
                  <a:blip r:embed="rId1"/>
                  <a:srcRect l="54452" t="44312" r="37578" b="42387"/>
                  <a:stretch>
                    <a:fillRect/>
                  </a:stretch>
                </p:blipFill>
                <p:spPr>
                  <a:xfrm rot="5400000">
                    <a:off x="655" y="-231"/>
                    <a:ext cx="4276" cy="4673"/>
                  </a:xfrm>
                  <a:prstGeom prst="rect">
                    <a:avLst/>
                  </a:prstGeom>
                </p:spPr>
              </p:pic>
              <p:pic>
                <p:nvPicPr>
                  <p:cNvPr id="17" name="图片 16" descr="模板用-01"/>
                  <p:cNvPicPr>
                    <a:picLocks noChangeAspect="1"/>
                  </p:cNvPicPr>
                  <p:nvPr/>
                </p:nvPicPr>
                <p:blipFill>
                  <a:blip r:embed="rId1"/>
                  <a:srcRect l="27977" t="61731" r="61134" b="17762"/>
                  <a:stretch>
                    <a:fillRect/>
                  </a:stretch>
                </p:blipFill>
                <p:spPr>
                  <a:xfrm rot="5400000">
                    <a:off x="1509" y="4067"/>
                    <a:ext cx="2542" cy="2897"/>
                  </a:xfrm>
                  <a:prstGeom prst="rect">
                    <a:avLst/>
                  </a:prstGeom>
                </p:spPr>
              </p:pic>
            </p:grpSp>
          </p:grpSp>
          <p:sp>
            <p:nvSpPr>
              <p:cNvPr id="32" name="文本框 31"/>
              <p:cNvSpPr txBox="1"/>
              <p:nvPr/>
            </p:nvSpPr>
            <p:spPr>
              <a:xfrm>
                <a:off x="8305" y="6134"/>
                <a:ext cx="2922" cy="871"/>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sz="2000" b="1" dirty="0">
                    <a:solidFill>
                      <a:srgbClr val="662D91"/>
                    </a:solidFill>
                    <a:latin typeface="微软雅黑" panose="020B0503020204020204" charset="-122"/>
                    <a:ea typeface="微软雅黑" panose="020B0503020204020204" charset="-122"/>
                    <a:sym typeface="+mn-ea"/>
                  </a:rPr>
                  <a:t>TEXT HERE</a:t>
                </a:r>
                <a:endParaRPr kumimoji="1" lang="en-US" altLang="zh-CN" sz="2000" b="1" dirty="0">
                  <a:solidFill>
                    <a:srgbClr val="662D91"/>
                  </a:solidFill>
                  <a:latin typeface="微软雅黑" panose="020B0503020204020204" charset="-122"/>
                  <a:ea typeface="微软雅黑" panose="020B0503020204020204" charset="-122"/>
                  <a:sym typeface="+mn-ea"/>
                </a:endParaRPr>
              </a:p>
            </p:txBody>
          </p:sp>
        </p:grpSp>
        <p:pic>
          <p:nvPicPr>
            <p:cNvPr id="18" name="图片 17" descr="模板用-01"/>
            <p:cNvPicPr>
              <a:picLocks noChangeAspect="1"/>
            </p:cNvPicPr>
            <p:nvPr/>
          </p:nvPicPr>
          <p:blipFill>
            <a:blip r:embed="rId1"/>
            <a:srcRect l="27977" t="61731" r="61134" b="17762"/>
            <a:stretch>
              <a:fillRect/>
            </a:stretch>
          </p:blipFill>
          <p:spPr>
            <a:xfrm rot="21600000">
              <a:off x="3890" y="4675"/>
              <a:ext cx="1264" cy="1599"/>
            </a:xfrm>
            <a:prstGeom prst="rect">
              <a:avLst/>
            </a:prstGeom>
          </p:spPr>
        </p:pic>
        <p:pic>
          <p:nvPicPr>
            <p:cNvPr id="20" name="图片 19" descr="模板用-01"/>
            <p:cNvPicPr>
              <a:picLocks noChangeAspect="1"/>
            </p:cNvPicPr>
            <p:nvPr/>
          </p:nvPicPr>
          <p:blipFill>
            <a:blip r:embed="rId1"/>
            <a:srcRect l="27977" t="61731" r="64321" b="17762"/>
            <a:stretch>
              <a:fillRect/>
            </a:stretch>
          </p:blipFill>
          <p:spPr>
            <a:xfrm rot="21600000">
              <a:off x="5302" y="4675"/>
              <a:ext cx="894" cy="1599"/>
            </a:xfrm>
            <a:prstGeom prst="rect">
              <a:avLst/>
            </a:prstGeom>
          </p:spPr>
        </p:pic>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43" name="组合 42"/>
          <p:cNvGrpSpPr/>
          <p:nvPr/>
        </p:nvGrpSpPr>
        <p:grpSpPr>
          <a:xfrm>
            <a:off x="4445" y="6454775"/>
            <a:ext cx="9119870" cy="304165"/>
            <a:chOff x="7" y="10165"/>
            <a:chExt cx="14362" cy="479"/>
          </a:xfrm>
        </p:grpSpPr>
        <p:cxnSp>
          <p:nvCxnSpPr>
            <p:cNvPr id="19" name="直接连接符 18"/>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21" name="组合 20"/>
            <p:cNvGrpSpPr/>
            <p:nvPr/>
          </p:nvGrpSpPr>
          <p:grpSpPr>
            <a:xfrm>
              <a:off x="13485" y="10210"/>
              <a:ext cx="713" cy="434"/>
              <a:chOff x="10912" y="8036"/>
              <a:chExt cx="1032" cy="628"/>
            </a:xfrm>
          </p:grpSpPr>
          <p:sp>
            <p:nvSpPr>
              <p:cNvPr id="219"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0" name="文本框 19"/>
              <p:cNvSpPr txBox="1"/>
              <p:nvPr/>
            </p:nvSpPr>
            <p:spPr>
              <a:xfrm>
                <a:off x="10912" y="8036"/>
                <a:ext cx="1032" cy="628"/>
              </a:xfrm>
              <a:prstGeom prst="rect">
                <a:avLst/>
              </a:prstGeom>
              <a:noFill/>
            </p:spPr>
            <p:txBody>
              <a:bodyPr wrap="square" rtlCol="0">
                <a:spAutoFit/>
              </a:bodyPr>
              <a:p>
                <a:pPr>
                  <a:lnSpc>
                    <a:spcPct val="150000"/>
                  </a:lnSpc>
                </a:pPr>
                <a:r>
                  <a:rPr kumimoji="1" lang="en-US" altLang="zh-CN" sz="800" dirty="0">
                    <a:solidFill>
                      <a:schemeClr val="bg1"/>
                    </a:solidFill>
                    <a:latin typeface="微软雅黑" panose="020B0503020204020204" charset="-122"/>
                    <a:ea typeface="微软雅黑" panose="020B0503020204020204" charset="-122"/>
                  </a:rPr>
                  <a:t>14</a:t>
                </a:r>
                <a:endParaRPr kumimoji="1" lang="en-US" altLang="zh-CN" sz="800" dirty="0">
                  <a:solidFill>
                    <a:schemeClr val="bg1"/>
                  </a:solidFill>
                  <a:latin typeface="微软雅黑" panose="020B0503020204020204" charset="-122"/>
                  <a:ea typeface="微软雅黑" panose="020B0503020204020204" charset="-122"/>
                </a:endParaRPr>
              </a:p>
            </p:txBody>
          </p:sp>
        </p:grpSp>
        <p:sp>
          <p:nvSpPr>
            <p:cNvPr id="23" name="文本框 22"/>
            <p:cNvSpPr txBox="1"/>
            <p:nvPr/>
          </p:nvSpPr>
          <p:spPr>
            <a:xfrm>
              <a:off x="10634" y="10283"/>
              <a:ext cx="2875" cy="337"/>
            </a:xfrm>
            <a:prstGeom prst="rect">
              <a:avLst/>
            </a:prstGeom>
            <a:noFill/>
          </p:spPr>
          <p:txBody>
            <a:bodyPr wrap="none" rtlCol="0">
              <a:spAutoFit/>
            </a:bodyPr>
            <a:p>
              <a:r>
                <a:rPr kumimoji="1" lang="en-US" altLang="zh-CN" sz="800" dirty="0" smtClean="0">
                  <a:solidFill>
                    <a:schemeClr val="bg1">
                      <a:lumMod val="75000"/>
                    </a:schemeClr>
                  </a:solidFill>
                </a:rPr>
                <a:t>YAU MATHEMATICAL SCIENCES CENTER</a:t>
              </a:r>
              <a:endParaRPr kumimoji="1" lang="en-US" altLang="zh-CN" sz="800" dirty="0" smtClean="0">
                <a:solidFill>
                  <a:schemeClr val="bg1">
                    <a:lumMod val="75000"/>
                  </a:schemeClr>
                </a:solidFill>
              </a:endParaRPr>
            </a:p>
          </p:txBody>
        </p:sp>
      </p:grpSp>
      <p:cxnSp>
        <p:nvCxnSpPr>
          <p:cNvPr id="2" name="直接连接符 1"/>
          <p:cNvCxnSpPr/>
          <p:nvPr/>
        </p:nvCxnSpPr>
        <p:spPr>
          <a:xfrm>
            <a:off x="547370" y="3672205"/>
            <a:ext cx="8032750" cy="0"/>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3" name="六边形 2"/>
          <p:cNvSpPr/>
          <p:nvPr/>
        </p:nvSpPr>
        <p:spPr>
          <a:xfrm rot="16200000">
            <a:off x="1313180" y="3184525"/>
            <a:ext cx="1110615" cy="974725"/>
          </a:xfrm>
          <a:prstGeom prst="hexagon">
            <a:avLst/>
          </a:prstGeom>
          <a:solidFill>
            <a:srgbClr val="B8B1A4"/>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27" name="六边形 26"/>
          <p:cNvSpPr/>
          <p:nvPr/>
        </p:nvSpPr>
        <p:spPr>
          <a:xfrm rot="16200000">
            <a:off x="2639695" y="3184525"/>
            <a:ext cx="1110615" cy="974725"/>
          </a:xfrm>
          <a:prstGeom prst="hexagon">
            <a:avLst/>
          </a:prstGeom>
          <a:solidFill>
            <a:srgbClr val="B8B1A4"/>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28" name="六边形 27"/>
          <p:cNvSpPr/>
          <p:nvPr/>
        </p:nvSpPr>
        <p:spPr>
          <a:xfrm rot="16200000">
            <a:off x="3957320" y="3185160"/>
            <a:ext cx="1110615" cy="974725"/>
          </a:xfrm>
          <a:prstGeom prst="hexagon">
            <a:avLst/>
          </a:prstGeom>
          <a:solidFill>
            <a:srgbClr val="B8B1A4"/>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29" name="六边形 28"/>
          <p:cNvSpPr/>
          <p:nvPr/>
        </p:nvSpPr>
        <p:spPr>
          <a:xfrm rot="16200000">
            <a:off x="5274945" y="3185160"/>
            <a:ext cx="1110615" cy="974725"/>
          </a:xfrm>
          <a:prstGeom prst="hexagon">
            <a:avLst/>
          </a:prstGeom>
          <a:solidFill>
            <a:srgbClr val="B8B1A4"/>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30" name="六边形 29"/>
          <p:cNvSpPr/>
          <p:nvPr/>
        </p:nvSpPr>
        <p:spPr>
          <a:xfrm rot="16200000">
            <a:off x="6636385" y="3185160"/>
            <a:ext cx="1110615" cy="974725"/>
          </a:xfrm>
          <a:prstGeom prst="hexagon">
            <a:avLst/>
          </a:prstGeom>
          <a:solidFill>
            <a:srgbClr val="B8B1A4"/>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2050" name=" 2050"/>
          <p:cNvSpPr/>
          <p:nvPr/>
        </p:nvSpPr>
        <p:spPr bwMode="auto">
          <a:xfrm>
            <a:off x="1576070" y="3379470"/>
            <a:ext cx="584200" cy="584200"/>
          </a:xfrm>
          <a:custGeom>
            <a:avLst/>
            <a:gdLst>
              <a:gd name="T0" fmla="*/ 646796 w 5367"/>
              <a:gd name="T1" fmla="*/ 843536 h 6897"/>
              <a:gd name="T2" fmla="*/ 520861 w 5367"/>
              <a:gd name="T3" fmla="*/ 880824 h 6897"/>
              <a:gd name="T4" fmla="*/ 403764 w 5367"/>
              <a:gd name="T5" fmla="*/ 946285 h 6897"/>
              <a:gd name="T6" fmla="*/ 297714 w 5367"/>
              <a:gd name="T7" fmla="*/ 1036605 h 6897"/>
              <a:gd name="T8" fmla="*/ 204644 w 5367"/>
              <a:gd name="T9" fmla="*/ 1149850 h 6897"/>
              <a:gd name="T10" fmla="*/ 126487 w 5367"/>
              <a:gd name="T11" fmla="*/ 1282429 h 6897"/>
              <a:gd name="T12" fmla="*/ 65729 w 5367"/>
              <a:gd name="T13" fmla="*/ 1432134 h 6897"/>
              <a:gd name="T14" fmla="*/ 23475 w 5367"/>
              <a:gd name="T15" fmla="*/ 1595648 h 6897"/>
              <a:gd name="T16" fmla="*/ 2209 w 5367"/>
              <a:gd name="T17" fmla="*/ 1771316 h 6897"/>
              <a:gd name="T18" fmla="*/ 1481389 w 5367"/>
              <a:gd name="T19" fmla="*/ 1905000 h 6897"/>
              <a:gd name="T20" fmla="*/ 1480009 w 5367"/>
              <a:gd name="T21" fmla="*/ 1771316 h 6897"/>
              <a:gd name="T22" fmla="*/ 1459020 w 5367"/>
              <a:gd name="T23" fmla="*/ 1595648 h 6897"/>
              <a:gd name="T24" fmla="*/ 1417041 w 5367"/>
              <a:gd name="T25" fmla="*/ 1432134 h 6897"/>
              <a:gd name="T26" fmla="*/ 1355731 w 5367"/>
              <a:gd name="T27" fmla="*/ 1282429 h 6897"/>
              <a:gd name="T28" fmla="*/ 1277850 w 5367"/>
              <a:gd name="T29" fmla="*/ 1149850 h 6897"/>
              <a:gd name="T30" fmla="*/ 1184780 w 5367"/>
              <a:gd name="T31" fmla="*/ 1036605 h 6897"/>
              <a:gd name="T32" fmla="*/ 1078730 w 5367"/>
              <a:gd name="T33" fmla="*/ 946285 h 6897"/>
              <a:gd name="T34" fmla="*/ 961633 w 5367"/>
              <a:gd name="T35" fmla="*/ 880824 h 6897"/>
              <a:gd name="T36" fmla="*/ 835422 w 5367"/>
              <a:gd name="T37" fmla="*/ 843536 h 6897"/>
              <a:gd name="T38" fmla="*/ 747875 w 5367"/>
              <a:gd name="T39" fmla="*/ 731120 h 6897"/>
              <a:gd name="T40" fmla="*/ 805043 w 5367"/>
              <a:gd name="T41" fmla="*/ 726701 h 6897"/>
              <a:gd name="T42" fmla="*/ 868286 w 5367"/>
              <a:gd name="T43" fmla="*/ 711786 h 6897"/>
              <a:gd name="T44" fmla="*/ 926559 w 5367"/>
              <a:gd name="T45" fmla="*/ 686927 h 6897"/>
              <a:gd name="T46" fmla="*/ 979032 w 5367"/>
              <a:gd name="T47" fmla="*/ 653230 h 6897"/>
              <a:gd name="T48" fmla="*/ 1024876 w 5367"/>
              <a:gd name="T49" fmla="*/ 611246 h 6897"/>
              <a:gd name="T50" fmla="*/ 1063264 w 5367"/>
              <a:gd name="T51" fmla="*/ 562358 h 6897"/>
              <a:gd name="T52" fmla="*/ 1092815 w 5367"/>
              <a:gd name="T53" fmla="*/ 507945 h 6897"/>
              <a:gd name="T54" fmla="*/ 1112699 w 5367"/>
              <a:gd name="T55" fmla="*/ 448008 h 6897"/>
              <a:gd name="T56" fmla="*/ 1121813 w 5367"/>
              <a:gd name="T57" fmla="*/ 384204 h 6897"/>
              <a:gd name="T58" fmla="*/ 1120432 w 5367"/>
              <a:gd name="T59" fmla="*/ 328134 h 6897"/>
              <a:gd name="T60" fmla="*/ 1108004 w 5367"/>
              <a:gd name="T61" fmla="*/ 265711 h 6897"/>
              <a:gd name="T62" fmla="*/ 1085358 w 5367"/>
              <a:gd name="T63" fmla="*/ 207155 h 6897"/>
              <a:gd name="T64" fmla="*/ 1053322 w 5367"/>
              <a:gd name="T65" fmla="*/ 153847 h 6897"/>
              <a:gd name="T66" fmla="*/ 1012725 w 5367"/>
              <a:gd name="T67" fmla="*/ 107168 h 6897"/>
              <a:gd name="T68" fmla="*/ 964671 w 5367"/>
              <a:gd name="T69" fmla="*/ 67395 h 6897"/>
              <a:gd name="T70" fmla="*/ 910541 w 5367"/>
              <a:gd name="T71" fmla="*/ 36183 h 6897"/>
              <a:gd name="T72" fmla="*/ 850335 w 5367"/>
              <a:gd name="T73" fmla="*/ 14087 h 6897"/>
              <a:gd name="T74" fmla="*/ 786263 w 5367"/>
              <a:gd name="T75" fmla="*/ 1933 h 6897"/>
              <a:gd name="T76" fmla="*/ 728819 w 5367"/>
              <a:gd name="T77" fmla="*/ 276 h 6897"/>
              <a:gd name="T78" fmla="*/ 663366 w 5367"/>
              <a:gd name="T79" fmla="*/ 9391 h 6897"/>
              <a:gd name="T80" fmla="*/ 602332 w 5367"/>
              <a:gd name="T81" fmla="*/ 28726 h 6897"/>
              <a:gd name="T82" fmla="*/ 546545 w 5367"/>
              <a:gd name="T83" fmla="*/ 57451 h 6897"/>
              <a:gd name="T84" fmla="*/ 496282 w 5367"/>
              <a:gd name="T85" fmla="*/ 95015 h 6897"/>
              <a:gd name="T86" fmla="*/ 453751 w 5367"/>
              <a:gd name="T87" fmla="*/ 139761 h 6897"/>
              <a:gd name="T88" fmla="*/ 418954 w 5367"/>
              <a:gd name="T89" fmla="*/ 191411 h 6897"/>
              <a:gd name="T90" fmla="*/ 393546 w 5367"/>
              <a:gd name="T91" fmla="*/ 248310 h 6897"/>
              <a:gd name="T92" fmla="*/ 378356 w 5367"/>
              <a:gd name="T93" fmla="*/ 309628 h 6897"/>
              <a:gd name="T94" fmla="*/ 373938 w 5367"/>
              <a:gd name="T95" fmla="*/ 365698 h 6897"/>
              <a:gd name="T96" fmla="*/ 380013 w 5367"/>
              <a:gd name="T97" fmla="*/ 430054 h 6897"/>
              <a:gd name="T98" fmla="*/ 396584 w 5367"/>
              <a:gd name="T99" fmla="*/ 491096 h 6897"/>
              <a:gd name="T100" fmla="*/ 423372 w 5367"/>
              <a:gd name="T101" fmla="*/ 547719 h 6897"/>
              <a:gd name="T102" fmla="*/ 459551 w 5367"/>
              <a:gd name="T103" fmla="*/ 597988 h 6897"/>
              <a:gd name="T104" fmla="*/ 503186 w 5367"/>
              <a:gd name="T105" fmla="*/ 641905 h 6897"/>
              <a:gd name="T106" fmla="*/ 554278 w 5367"/>
              <a:gd name="T107" fmla="*/ 678088 h 6897"/>
              <a:gd name="T108" fmla="*/ 610894 w 5367"/>
              <a:gd name="T109" fmla="*/ 705709 h 6897"/>
              <a:gd name="T110" fmla="*/ 672756 w 5367"/>
              <a:gd name="T111" fmla="*/ 723662 h 6897"/>
              <a:gd name="T112" fmla="*/ 738209 w 5367"/>
              <a:gd name="T113" fmla="*/ 730844 h 689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367" h="6897">
                <a:moveTo>
                  <a:pt x="2684" y="3025"/>
                </a:moveTo>
                <a:lnTo>
                  <a:pt x="2684" y="3025"/>
                </a:lnTo>
                <a:lnTo>
                  <a:pt x="2615" y="3026"/>
                </a:lnTo>
                <a:lnTo>
                  <a:pt x="2545" y="3029"/>
                </a:lnTo>
                <a:lnTo>
                  <a:pt x="2478" y="3035"/>
                </a:lnTo>
                <a:lnTo>
                  <a:pt x="2409" y="3043"/>
                </a:lnTo>
                <a:lnTo>
                  <a:pt x="2342" y="3054"/>
                </a:lnTo>
                <a:lnTo>
                  <a:pt x="2275" y="3066"/>
                </a:lnTo>
                <a:lnTo>
                  <a:pt x="2209" y="3081"/>
                </a:lnTo>
                <a:lnTo>
                  <a:pt x="2143" y="3099"/>
                </a:lnTo>
                <a:lnTo>
                  <a:pt x="2077" y="3118"/>
                </a:lnTo>
                <a:lnTo>
                  <a:pt x="2013" y="3140"/>
                </a:lnTo>
                <a:lnTo>
                  <a:pt x="1949" y="3163"/>
                </a:lnTo>
                <a:lnTo>
                  <a:pt x="1886" y="3189"/>
                </a:lnTo>
                <a:lnTo>
                  <a:pt x="1823" y="3217"/>
                </a:lnTo>
                <a:lnTo>
                  <a:pt x="1761" y="3247"/>
                </a:lnTo>
                <a:lnTo>
                  <a:pt x="1700" y="3279"/>
                </a:lnTo>
                <a:lnTo>
                  <a:pt x="1639" y="3313"/>
                </a:lnTo>
                <a:lnTo>
                  <a:pt x="1579" y="3349"/>
                </a:lnTo>
                <a:lnTo>
                  <a:pt x="1521" y="3386"/>
                </a:lnTo>
                <a:lnTo>
                  <a:pt x="1462" y="3426"/>
                </a:lnTo>
                <a:lnTo>
                  <a:pt x="1405" y="3468"/>
                </a:lnTo>
                <a:lnTo>
                  <a:pt x="1348" y="3511"/>
                </a:lnTo>
                <a:lnTo>
                  <a:pt x="1293" y="3556"/>
                </a:lnTo>
                <a:lnTo>
                  <a:pt x="1237" y="3603"/>
                </a:lnTo>
                <a:lnTo>
                  <a:pt x="1183" y="3651"/>
                </a:lnTo>
                <a:lnTo>
                  <a:pt x="1131" y="3702"/>
                </a:lnTo>
                <a:lnTo>
                  <a:pt x="1078" y="3753"/>
                </a:lnTo>
                <a:lnTo>
                  <a:pt x="1027" y="3807"/>
                </a:lnTo>
                <a:lnTo>
                  <a:pt x="976" y="3863"/>
                </a:lnTo>
                <a:lnTo>
                  <a:pt x="927" y="3920"/>
                </a:lnTo>
                <a:lnTo>
                  <a:pt x="880" y="3978"/>
                </a:lnTo>
                <a:lnTo>
                  <a:pt x="833" y="4038"/>
                </a:lnTo>
                <a:lnTo>
                  <a:pt x="786" y="4100"/>
                </a:lnTo>
                <a:lnTo>
                  <a:pt x="741" y="4163"/>
                </a:lnTo>
                <a:lnTo>
                  <a:pt x="698" y="4227"/>
                </a:lnTo>
                <a:lnTo>
                  <a:pt x="655" y="4293"/>
                </a:lnTo>
                <a:lnTo>
                  <a:pt x="613" y="4361"/>
                </a:lnTo>
                <a:lnTo>
                  <a:pt x="573" y="4429"/>
                </a:lnTo>
                <a:lnTo>
                  <a:pt x="533" y="4499"/>
                </a:lnTo>
                <a:lnTo>
                  <a:pt x="495" y="4570"/>
                </a:lnTo>
                <a:lnTo>
                  <a:pt x="458" y="4643"/>
                </a:lnTo>
                <a:lnTo>
                  <a:pt x="423" y="4717"/>
                </a:lnTo>
                <a:lnTo>
                  <a:pt x="388" y="4791"/>
                </a:lnTo>
                <a:lnTo>
                  <a:pt x="356" y="4868"/>
                </a:lnTo>
                <a:lnTo>
                  <a:pt x="324" y="4945"/>
                </a:lnTo>
                <a:lnTo>
                  <a:pt x="294" y="5024"/>
                </a:lnTo>
                <a:lnTo>
                  <a:pt x="265" y="5104"/>
                </a:lnTo>
                <a:lnTo>
                  <a:pt x="238" y="5185"/>
                </a:lnTo>
                <a:lnTo>
                  <a:pt x="211" y="5266"/>
                </a:lnTo>
                <a:lnTo>
                  <a:pt x="186" y="5349"/>
                </a:lnTo>
                <a:lnTo>
                  <a:pt x="163" y="5433"/>
                </a:lnTo>
                <a:lnTo>
                  <a:pt x="141" y="5518"/>
                </a:lnTo>
                <a:lnTo>
                  <a:pt x="121" y="5603"/>
                </a:lnTo>
                <a:lnTo>
                  <a:pt x="102" y="5690"/>
                </a:lnTo>
                <a:lnTo>
                  <a:pt x="85" y="5777"/>
                </a:lnTo>
                <a:lnTo>
                  <a:pt x="69" y="5866"/>
                </a:lnTo>
                <a:lnTo>
                  <a:pt x="54" y="5955"/>
                </a:lnTo>
                <a:lnTo>
                  <a:pt x="42" y="6045"/>
                </a:lnTo>
                <a:lnTo>
                  <a:pt x="31" y="6136"/>
                </a:lnTo>
                <a:lnTo>
                  <a:pt x="22" y="6227"/>
                </a:lnTo>
                <a:lnTo>
                  <a:pt x="14" y="6319"/>
                </a:lnTo>
                <a:lnTo>
                  <a:pt x="8" y="6413"/>
                </a:lnTo>
                <a:lnTo>
                  <a:pt x="4" y="6506"/>
                </a:lnTo>
                <a:lnTo>
                  <a:pt x="1" y="6600"/>
                </a:lnTo>
                <a:lnTo>
                  <a:pt x="0" y="6695"/>
                </a:lnTo>
                <a:lnTo>
                  <a:pt x="1" y="6796"/>
                </a:lnTo>
                <a:lnTo>
                  <a:pt x="5" y="6897"/>
                </a:lnTo>
                <a:lnTo>
                  <a:pt x="5364" y="6897"/>
                </a:lnTo>
                <a:lnTo>
                  <a:pt x="5366" y="6796"/>
                </a:lnTo>
                <a:lnTo>
                  <a:pt x="5367" y="6695"/>
                </a:lnTo>
                <a:lnTo>
                  <a:pt x="5367" y="6600"/>
                </a:lnTo>
                <a:lnTo>
                  <a:pt x="5364" y="6506"/>
                </a:lnTo>
                <a:lnTo>
                  <a:pt x="5359" y="6413"/>
                </a:lnTo>
                <a:lnTo>
                  <a:pt x="5353" y="6319"/>
                </a:lnTo>
                <a:lnTo>
                  <a:pt x="5346" y="6227"/>
                </a:lnTo>
                <a:lnTo>
                  <a:pt x="5337" y="6136"/>
                </a:lnTo>
                <a:lnTo>
                  <a:pt x="5325" y="6045"/>
                </a:lnTo>
                <a:lnTo>
                  <a:pt x="5313" y="5955"/>
                </a:lnTo>
                <a:lnTo>
                  <a:pt x="5298" y="5866"/>
                </a:lnTo>
                <a:lnTo>
                  <a:pt x="5283" y="5777"/>
                </a:lnTo>
                <a:lnTo>
                  <a:pt x="5266" y="5690"/>
                </a:lnTo>
                <a:lnTo>
                  <a:pt x="5247" y="5603"/>
                </a:lnTo>
                <a:lnTo>
                  <a:pt x="5226" y="5518"/>
                </a:lnTo>
                <a:lnTo>
                  <a:pt x="5205" y="5433"/>
                </a:lnTo>
                <a:lnTo>
                  <a:pt x="5181" y="5349"/>
                </a:lnTo>
                <a:lnTo>
                  <a:pt x="5157" y="5266"/>
                </a:lnTo>
                <a:lnTo>
                  <a:pt x="5131" y="5185"/>
                </a:lnTo>
                <a:lnTo>
                  <a:pt x="5103" y="5104"/>
                </a:lnTo>
                <a:lnTo>
                  <a:pt x="5073" y="5024"/>
                </a:lnTo>
                <a:lnTo>
                  <a:pt x="5043" y="4945"/>
                </a:lnTo>
                <a:lnTo>
                  <a:pt x="5012" y="4868"/>
                </a:lnTo>
                <a:lnTo>
                  <a:pt x="4979" y="4791"/>
                </a:lnTo>
                <a:lnTo>
                  <a:pt x="4945" y="4717"/>
                </a:lnTo>
                <a:lnTo>
                  <a:pt x="4909" y="4643"/>
                </a:lnTo>
                <a:lnTo>
                  <a:pt x="4872" y="4570"/>
                </a:lnTo>
                <a:lnTo>
                  <a:pt x="4834" y="4499"/>
                </a:lnTo>
                <a:lnTo>
                  <a:pt x="4796" y="4429"/>
                </a:lnTo>
                <a:lnTo>
                  <a:pt x="4755" y="4361"/>
                </a:lnTo>
                <a:lnTo>
                  <a:pt x="4713" y="4293"/>
                </a:lnTo>
                <a:lnTo>
                  <a:pt x="4671" y="4227"/>
                </a:lnTo>
                <a:lnTo>
                  <a:pt x="4627" y="4163"/>
                </a:lnTo>
                <a:lnTo>
                  <a:pt x="4582" y="4100"/>
                </a:lnTo>
                <a:lnTo>
                  <a:pt x="4536" y="4038"/>
                </a:lnTo>
                <a:lnTo>
                  <a:pt x="4489" y="3978"/>
                </a:lnTo>
                <a:lnTo>
                  <a:pt x="4440" y="3920"/>
                </a:lnTo>
                <a:lnTo>
                  <a:pt x="4391" y="3863"/>
                </a:lnTo>
                <a:lnTo>
                  <a:pt x="4340" y="3807"/>
                </a:lnTo>
                <a:lnTo>
                  <a:pt x="4290" y="3753"/>
                </a:lnTo>
                <a:lnTo>
                  <a:pt x="4238" y="3702"/>
                </a:lnTo>
                <a:lnTo>
                  <a:pt x="4184" y="3651"/>
                </a:lnTo>
                <a:lnTo>
                  <a:pt x="4130" y="3603"/>
                </a:lnTo>
                <a:lnTo>
                  <a:pt x="4076" y="3556"/>
                </a:lnTo>
                <a:lnTo>
                  <a:pt x="4020" y="3511"/>
                </a:lnTo>
                <a:lnTo>
                  <a:pt x="3963" y="3468"/>
                </a:lnTo>
                <a:lnTo>
                  <a:pt x="3906" y="3426"/>
                </a:lnTo>
                <a:lnTo>
                  <a:pt x="3848" y="3386"/>
                </a:lnTo>
                <a:lnTo>
                  <a:pt x="3788" y="3349"/>
                </a:lnTo>
                <a:lnTo>
                  <a:pt x="3728" y="3313"/>
                </a:lnTo>
                <a:lnTo>
                  <a:pt x="3668" y="3279"/>
                </a:lnTo>
                <a:lnTo>
                  <a:pt x="3607" y="3247"/>
                </a:lnTo>
                <a:lnTo>
                  <a:pt x="3545" y="3217"/>
                </a:lnTo>
                <a:lnTo>
                  <a:pt x="3482" y="3189"/>
                </a:lnTo>
                <a:lnTo>
                  <a:pt x="3419" y="3163"/>
                </a:lnTo>
                <a:lnTo>
                  <a:pt x="3355" y="3140"/>
                </a:lnTo>
                <a:lnTo>
                  <a:pt x="3290" y="3118"/>
                </a:lnTo>
                <a:lnTo>
                  <a:pt x="3225" y="3099"/>
                </a:lnTo>
                <a:lnTo>
                  <a:pt x="3159" y="3081"/>
                </a:lnTo>
                <a:lnTo>
                  <a:pt x="3093" y="3066"/>
                </a:lnTo>
                <a:lnTo>
                  <a:pt x="3025" y="3054"/>
                </a:lnTo>
                <a:lnTo>
                  <a:pt x="2958" y="3043"/>
                </a:lnTo>
                <a:lnTo>
                  <a:pt x="2891" y="3035"/>
                </a:lnTo>
                <a:lnTo>
                  <a:pt x="2822" y="3029"/>
                </a:lnTo>
                <a:lnTo>
                  <a:pt x="2753" y="3026"/>
                </a:lnTo>
                <a:lnTo>
                  <a:pt x="2684" y="3025"/>
                </a:lnTo>
                <a:close/>
                <a:moveTo>
                  <a:pt x="2708" y="2647"/>
                </a:moveTo>
                <a:lnTo>
                  <a:pt x="2708" y="2647"/>
                </a:lnTo>
                <a:lnTo>
                  <a:pt x="2743" y="2646"/>
                </a:lnTo>
                <a:lnTo>
                  <a:pt x="2778" y="2645"/>
                </a:lnTo>
                <a:lnTo>
                  <a:pt x="2813" y="2643"/>
                </a:lnTo>
                <a:lnTo>
                  <a:pt x="2847" y="2640"/>
                </a:lnTo>
                <a:lnTo>
                  <a:pt x="2882" y="2636"/>
                </a:lnTo>
                <a:lnTo>
                  <a:pt x="2915" y="2631"/>
                </a:lnTo>
                <a:lnTo>
                  <a:pt x="2949" y="2626"/>
                </a:lnTo>
                <a:lnTo>
                  <a:pt x="2982" y="2620"/>
                </a:lnTo>
                <a:lnTo>
                  <a:pt x="3014" y="2613"/>
                </a:lnTo>
                <a:lnTo>
                  <a:pt x="3047" y="2605"/>
                </a:lnTo>
                <a:lnTo>
                  <a:pt x="3079" y="2596"/>
                </a:lnTo>
                <a:lnTo>
                  <a:pt x="3112" y="2587"/>
                </a:lnTo>
                <a:lnTo>
                  <a:pt x="3144" y="2577"/>
                </a:lnTo>
                <a:lnTo>
                  <a:pt x="3175" y="2566"/>
                </a:lnTo>
                <a:lnTo>
                  <a:pt x="3205" y="2555"/>
                </a:lnTo>
                <a:lnTo>
                  <a:pt x="3236" y="2542"/>
                </a:lnTo>
                <a:lnTo>
                  <a:pt x="3266" y="2530"/>
                </a:lnTo>
                <a:lnTo>
                  <a:pt x="3297" y="2517"/>
                </a:lnTo>
                <a:lnTo>
                  <a:pt x="3326" y="2502"/>
                </a:lnTo>
                <a:lnTo>
                  <a:pt x="3355" y="2487"/>
                </a:lnTo>
                <a:lnTo>
                  <a:pt x="3383" y="2472"/>
                </a:lnTo>
                <a:lnTo>
                  <a:pt x="3411" y="2455"/>
                </a:lnTo>
                <a:lnTo>
                  <a:pt x="3439" y="2438"/>
                </a:lnTo>
                <a:lnTo>
                  <a:pt x="3466" y="2421"/>
                </a:lnTo>
                <a:lnTo>
                  <a:pt x="3493" y="2403"/>
                </a:lnTo>
                <a:lnTo>
                  <a:pt x="3519" y="2384"/>
                </a:lnTo>
                <a:lnTo>
                  <a:pt x="3545" y="2365"/>
                </a:lnTo>
                <a:lnTo>
                  <a:pt x="3571" y="2345"/>
                </a:lnTo>
                <a:lnTo>
                  <a:pt x="3596" y="2324"/>
                </a:lnTo>
                <a:lnTo>
                  <a:pt x="3619" y="2303"/>
                </a:lnTo>
                <a:lnTo>
                  <a:pt x="3643" y="2282"/>
                </a:lnTo>
                <a:lnTo>
                  <a:pt x="3667" y="2259"/>
                </a:lnTo>
                <a:lnTo>
                  <a:pt x="3689" y="2237"/>
                </a:lnTo>
                <a:lnTo>
                  <a:pt x="3711" y="2213"/>
                </a:lnTo>
                <a:lnTo>
                  <a:pt x="3733" y="2189"/>
                </a:lnTo>
                <a:lnTo>
                  <a:pt x="3754" y="2165"/>
                </a:lnTo>
                <a:lnTo>
                  <a:pt x="3774" y="2140"/>
                </a:lnTo>
                <a:lnTo>
                  <a:pt x="3795" y="2115"/>
                </a:lnTo>
                <a:lnTo>
                  <a:pt x="3814" y="2089"/>
                </a:lnTo>
                <a:lnTo>
                  <a:pt x="3832" y="2063"/>
                </a:lnTo>
                <a:lnTo>
                  <a:pt x="3850" y="2036"/>
                </a:lnTo>
                <a:lnTo>
                  <a:pt x="3868" y="2010"/>
                </a:lnTo>
                <a:lnTo>
                  <a:pt x="3884" y="1983"/>
                </a:lnTo>
                <a:lnTo>
                  <a:pt x="3900" y="1954"/>
                </a:lnTo>
                <a:lnTo>
                  <a:pt x="3915" y="1925"/>
                </a:lnTo>
                <a:lnTo>
                  <a:pt x="3930" y="1897"/>
                </a:lnTo>
                <a:lnTo>
                  <a:pt x="3944" y="1868"/>
                </a:lnTo>
                <a:lnTo>
                  <a:pt x="3957" y="1839"/>
                </a:lnTo>
                <a:lnTo>
                  <a:pt x="3970" y="1808"/>
                </a:lnTo>
                <a:lnTo>
                  <a:pt x="3981" y="1778"/>
                </a:lnTo>
                <a:lnTo>
                  <a:pt x="3993" y="1748"/>
                </a:lnTo>
                <a:lnTo>
                  <a:pt x="4003" y="1717"/>
                </a:lnTo>
                <a:lnTo>
                  <a:pt x="4012" y="1686"/>
                </a:lnTo>
                <a:lnTo>
                  <a:pt x="4021" y="1654"/>
                </a:lnTo>
                <a:lnTo>
                  <a:pt x="4029" y="1622"/>
                </a:lnTo>
                <a:lnTo>
                  <a:pt x="4036" y="1590"/>
                </a:lnTo>
                <a:lnTo>
                  <a:pt x="4042" y="1557"/>
                </a:lnTo>
                <a:lnTo>
                  <a:pt x="4048" y="1525"/>
                </a:lnTo>
                <a:lnTo>
                  <a:pt x="4052" y="1492"/>
                </a:lnTo>
                <a:lnTo>
                  <a:pt x="4057" y="1459"/>
                </a:lnTo>
                <a:lnTo>
                  <a:pt x="4060" y="1425"/>
                </a:lnTo>
                <a:lnTo>
                  <a:pt x="4062" y="1391"/>
                </a:lnTo>
                <a:lnTo>
                  <a:pt x="4063" y="1357"/>
                </a:lnTo>
                <a:lnTo>
                  <a:pt x="4063" y="1324"/>
                </a:lnTo>
                <a:lnTo>
                  <a:pt x="4063" y="1289"/>
                </a:lnTo>
                <a:lnTo>
                  <a:pt x="4062" y="1255"/>
                </a:lnTo>
                <a:lnTo>
                  <a:pt x="4060" y="1221"/>
                </a:lnTo>
                <a:lnTo>
                  <a:pt x="4057" y="1188"/>
                </a:lnTo>
                <a:lnTo>
                  <a:pt x="4052" y="1155"/>
                </a:lnTo>
                <a:lnTo>
                  <a:pt x="4048" y="1121"/>
                </a:lnTo>
                <a:lnTo>
                  <a:pt x="4042" y="1089"/>
                </a:lnTo>
                <a:lnTo>
                  <a:pt x="4036" y="1057"/>
                </a:lnTo>
                <a:lnTo>
                  <a:pt x="4029" y="1025"/>
                </a:lnTo>
                <a:lnTo>
                  <a:pt x="4021" y="993"/>
                </a:lnTo>
                <a:lnTo>
                  <a:pt x="4012" y="962"/>
                </a:lnTo>
                <a:lnTo>
                  <a:pt x="4003" y="930"/>
                </a:lnTo>
                <a:lnTo>
                  <a:pt x="3993" y="899"/>
                </a:lnTo>
                <a:lnTo>
                  <a:pt x="3981" y="868"/>
                </a:lnTo>
                <a:lnTo>
                  <a:pt x="3970" y="838"/>
                </a:lnTo>
                <a:lnTo>
                  <a:pt x="3957" y="809"/>
                </a:lnTo>
                <a:lnTo>
                  <a:pt x="3944" y="778"/>
                </a:lnTo>
                <a:lnTo>
                  <a:pt x="3930" y="750"/>
                </a:lnTo>
                <a:lnTo>
                  <a:pt x="3915" y="721"/>
                </a:lnTo>
                <a:lnTo>
                  <a:pt x="3900" y="693"/>
                </a:lnTo>
                <a:lnTo>
                  <a:pt x="3884" y="665"/>
                </a:lnTo>
                <a:lnTo>
                  <a:pt x="3868" y="638"/>
                </a:lnTo>
                <a:lnTo>
                  <a:pt x="3850" y="610"/>
                </a:lnTo>
                <a:lnTo>
                  <a:pt x="3832" y="584"/>
                </a:lnTo>
                <a:lnTo>
                  <a:pt x="3814" y="557"/>
                </a:lnTo>
                <a:lnTo>
                  <a:pt x="3795" y="532"/>
                </a:lnTo>
                <a:lnTo>
                  <a:pt x="3774" y="506"/>
                </a:lnTo>
                <a:lnTo>
                  <a:pt x="3754" y="481"/>
                </a:lnTo>
                <a:lnTo>
                  <a:pt x="3733" y="458"/>
                </a:lnTo>
                <a:lnTo>
                  <a:pt x="3711" y="433"/>
                </a:lnTo>
                <a:lnTo>
                  <a:pt x="3689" y="411"/>
                </a:lnTo>
                <a:lnTo>
                  <a:pt x="3667" y="388"/>
                </a:lnTo>
                <a:lnTo>
                  <a:pt x="3643" y="366"/>
                </a:lnTo>
                <a:lnTo>
                  <a:pt x="3619" y="344"/>
                </a:lnTo>
                <a:lnTo>
                  <a:pt x="3596" y="323"/>
                </a:lnTo>
                <a:lnTo>
                  <a:pt x="3571" y="303"/>
                </a:lnTo>
                <a:lnTo>
                  <a:pt x="3545" y="282"/>
                </a:lnTo>
                <a:lnTo>
                  <a:pt x="3519" y="263"/>
                </a:lnTo>
                <a:lnTo>
                  <a:pt x="3493" y="244"/>
                </a:lnTo>
                <a:lnTo>
                  <a:pt x="3466" y="226"/>
                </a:lnTo>
                <a:lnTo>
                  <a:pt x="3439" y="208"/>
                </a:lnTo>
                <a:lnTo>
                  <a:pt x="3411" y="191"/>
                </a:lnTo>
                <a:lnTo>
                  <a:pt x="3383" y="176"/>
                </a:lnTo>
                <a:lnTo>
                  <a:pt x="3355" y="160"/>
                </a:lnTo>
                <a:lnTo>
                  <a:pt x="3326" y="145"/>
                </a:lnTo>
                <a:lnTo>
                  <a:pt x="3297" y="131"/>
                </a:lnTo>
                <a:lnTo>
                  <a:pt x="3266" y="117"/>
                </a:lnTo>
                <a:lnTo>
                  <a:pt x="3236" y="104"/>
                </a:lnTo>
                <a:lnTo>
                  <a:pt x="3205" y="92"/>
                </a:lnTo>
                <a:lnTo>
                  <a:pt x="3175" y="80"/>
                </a:lnTo>
                <a:lnTo>
                  <a:pt x="3144" y="70"/>
                </a:lnTo>
                <a:lnTo>
                  <a:pt x="3112" y="60"/>
                </a:lnTo>
                <a:lnTo>
                  <a:pt x="3079" y="51"/>
                </a:lnTo>
                <a:lnTo>
                  <a:pt x="3047" y="42"/>
                </a:lnTo>
                <a:lnTo>
                  <a:pt x="3014" y="34"/>
                </a:lnTo>
                <a:lnTo>
                  <a:pt x="2982" y="27"/>
                </a:lnTo>
                <a:lnTo>
                  <a:pt x="2949" y="20"/>
                </a:lnTo>
                <a:lnTo>
                  <a:pt x="2915" y="15"/>
                </a:lnTo>
                <a:lnTo>
                  <a:pt x="2882" y="10"/>
                </a:lnTo>
                <a:lnTo>
                  <a:pt x="2847" y="7"/>
                </a:lnTo>
                <a:lnTo>
                  <a:pt x="2813" y="4"/>
                </a:lnTo>
                <a:lnTo>
                  <a:pt x="2778" y="1"/>
                </a:lnTo>
                <a:lnTo>
                  <a:pt x="2743" y="0"/>
                </a:lnTo>
                <a:lnTo>
                  <a:pt x="2708" y="0"/>
                </a:lnTo>
                <a:lnTo>
                  <a:pt x="2673" y="0"/>
                </a:lnTo>
                <a:lnTo>
                  <a:pt x="2639" y="1"/>
                </a:lnTo>
                <a:lnTo>
                  <a:pt x="2605" y="4"/>
                </a:lnTo>
                <a:lnTo>
                  <a:pt x="2570" y="7"/>
                </a:lnTo>
                <a:lnTo>
                  <a:pt x="2536" y="10"/>
                </a:lnTo>
                <a:lnTo>
                  <a:pt x="2503" y="15"/>
                </a:lnTo>
                <a:lnTo>
                  <a:pt x="2469" y="20"/>
                </a:lnTo>
                <a:lnTo>
                  <a:pt x="2436" y="27"/>
                </a:lnTo>
                <a:lnTo>
                  <a:pt x="2402" y="34"/>
                </a:lnTo>
                <a:lnTo>
                  <a:pt x="2370" y="42"/>
                </a:lnTo>
                <a:lnTo>
                  <a:pt x="2338" y="51"/>
                </a:lnTo>
                <a:lnTo>
                  <a:pt x="2306" y="60"/>
                </a:lnTo>
                <a:lnTo>
                  <a:pt x="2274" y="70"/>
                </a:lnTo>
                <a:lnTo>
                  <a:pt x="2243" y="80"/>
                </a:lnTo>
                <a:lnTo>
                  <a:pt x="2212" y="92"/>
                </a:lnTo>
                <a:lnTo>
                  <a:pt x="2181" y="104"/>
                </a:lnTo>
                <a:lnTo>
                  <a:pt x="2152" y="117"/>
                </a:lnTo>
                <a:lnTo>
                  <a:pt x="2121" y="131"/>
                </a:lnTo>
                <a:lnTo>
                  <a:pt x="2092" y="145"/>
                </a:lnTo>
                <a:lnTo>
                  <a:pt x="2063" y="160"/>
                </a:lnTo>
                <a:lnTo>
                  <a:pt x="2035" y="176"/>
                </a:lnTo>
                <a:lnTo>
                  <a:pt x="2007" y="191"/>
                </a:lnTo>
                <a:lnTo>
                  <a:pt x="1979" y="208"/>
                </a:lnTo>
                <a:lnTo>
                  <a:pt x="1952" y="226"/>
                </a:lnTo>
                <a:lnTo>
                  <a:pt x="1925" y="244"/>
                </a:lnTo>
                <a:lnTo>
                  <a:pt x="1899" y="263"/>
                </a:lnTo>
                <a:lnTo>
                  <a:pt x="1873" y="282"/>
                </a:lnTo>
                <a:lnTo>
                  <a:pt x="1847" y="303"/>
                </a:lnTo>
                <a:lnTo>
                  <a:pt x="1822" y="323"/>
                </a:lnTo>
                <a:lnTo>
                  <a:pt x="1797" y="344"/>
                </a:lnTo>
                <a:lnTo>
                  <a:pt x="1774" y="366"/>
                </a:lnTo>
                <a:lnTo>
                  <a:pt x="1751" y="388"/>
                </a:lnTo>
                <a:lnTo>
                  <a:pt x="1728" y="411"/>
                </a:lnTo>
                <a:lnTo>
                  <a:pt x="1706" y="433"/>
                </a:lnTo>
                <a:lnTo>
                  <a:pt x="1685" y="458"/>
                </a:lnTo>
                <a:lnTo>
                  <a:pt x="1664" y="481"/>
                </a:lnTo>
                <a:lnTo>
                  <a:pt x="1643" y="506"/>
                </a:lnTo>
                <a:lnTo>
                  <a:pt x="1623" y="532"/>
                </a:lnTo>
                <a:lnTo>
                  <a:pt x="1604" y="557"/>
                </a:lnTo>
                <a:lnTo>
                  <a:pt x="1586" y="584"/>
                </a:lnTo>
                <a:lnTo>
                  <a:pt x="1568" y="610"/>
                </a:lnTo>
                <a:lnTo>
                  <a:pt x="1550" y="638"/>
                </a:lnTo>
                <a:lnTo>
                  <a:pt x="1533" y="665"/>
                </a:lnTo>
                <a:lnTo>
                  <a:pt x="1517" y="693"/>
                </a:lnTo>
                <a:lnTo>
                  <a:pt x="1503" y="721"/>
                </a:lnTo>
                <a:lnTo>
                  <a:pt x="1488" y="750"/>
                </a:lnTo>
                <a:lnTo>
                  <a:pt x="1474" y="778"/>
                </a:lnTo>
                <a:lnTo>
                  <a:pt x="1461" y="809"/>
                </a:lnTo>
                <a:lnTo>
                  <a:pt x="1448" y="838"/>
                </a:lnTo>
                <a:lnTo>
                  <a:pt x="1436" y="868"/>
                </a:lnTo>
                <a:lnTo>
                  <a:pt x="1425" y="899"/>
                </a:lnTo>
                <a:lnTo>
                  <a:pt x="1415" y="930"/>
                </a:lnTo>
                <a:lnTo>
                  <a:pt x="1406" y="962"/>
                </a:lnTo>
                <a:lnTo>
                  <a:pt x="1397" y="993"/>
                </a:lnTo>
                <a:lnTo>
                  <a:pt x="1389" y="1025"/>
                </a:lnTo>
                <a:lnTo>
                  <a:pt x="1381" y="1057"/>
                </a:lnTo>
                <a:lnTo>
                  <a:pt x="1376" y="1089"/>
                </a:lnTo>
                <a:lnTo>
                  <a:pt x="1370" y="1121"/>
                </a:lnTo>
                <a:lnTo>
                  <a:pt x="1366" y="1155"/>
                </a:lnTo>
                <a:lnTo>
                  <a:pt x="1361" y="1188"/>
                </a:lnTo>
                <a:lnTo>
                  <a:pt x="1358" y="1221"/>
                </a:lnTo>
                <a:lnTo>
                  <a:pt x="1355" y="1255"/>
                </a:lnTo>
                <a:lnTo>
                  <a:pt x="1354" y="1289"/>
                </a:lnTo>
                <a:lnTo>
                  <a:pt x="1354" y="1324"/>
                </a:lnTo>
                <a:lnTo>
                  <a:pt x="1354" y="1357"/>
                </a:lnTo>
                <a:lnTo>
                  <a:pt x="1355" y="1391"/>
                </a:lnTo>
                <a:lnTo>
                  <a:pt x="1358" y="1425"/>
                </a:lnTo>
                <a:lnTo>
                  <a:pt x="1361" y="1459"/>
                </a:lnTo>
                <a:lnTo>
                  <a:pt x="1366" y="1492"/>
                </a:lnTo>
                <a:lnTo>
                  <a:pt x="1370" y="1525"/>
                </a:lnTo>
                <a:lnTo>
                  <a:pt x="1376" y="1557"/>
                </a:lnTo>
                <a:lnTo>
                  <a:pt x="1381" y="1590"/>
                </a:lnTo>
                <a:lnTo>
                  <a:pt x="1389" y="1622"/>
                </a:lnTo>
                <a:lnTo>
                  <a:pt x="1397" y="1654"/>
                </a:lnTo>
                <a:lnTo>
                  <a:pt x="1406" y="1686"/>
                </a:lnTo>
                <a:lnTo>
                  <a:pt x="1415" y="1717"/>
                </a:lnTo>
                <a:lnTo>
                  <a:pt x="1425" y="1748"/>
                </a:lnTo>
                <a:lnTo>
                  <a:pt x="1436" y="1778"/>
                </a:lnTo>
                <a:lnTo>
                  <a:pt x="1448" y="1808"/>
                </a:lnTo>
                <a:lnTo>
                  <a:pt x="1461" y="1839"/>
                </a:lnTo>
                <a:lnTo>
                  <a:pt x="1474" y="1868"/>
                </a:lnTo>
                <a:lnTo>
                  <a:pt x="1488" y="1897"/>
                </a:lnTo>
                <a:lnTo>
                  <a:pt x="1503" y="1925"/>
                </a:lnTo>
                <a:lnTo>
                  <a:pt x="1517" y="1954"/>
                </a:lnTo>
                <a:lnTo>
                  <a:pt x="1533" y="1983"/>
                </a:lnTo>
                <a:lnTo>
                  <a:pt x="1550" y="2010"/>
                </a:lnTo>
                <a:lnTo>
                  <a:pt x="1568" y="2036"/>
                </a:lnTo>
                <a:lnTo>
                  <a:pt x="1586" y="2063"/>
                </a:lnTo>
                <a:lnTo>
                  <a:pt x="1604" y="2089"/>
                </a:lnTo>
                <a:lnTo>
                  <a:pt x="1623" y="2115"/>
                </a:lnTo>
                <a:lnTo>
                  <a:pt x="1643" y="2140"/>
                </a:lnTo>
                <a:lnTo>
                  <a:pt x="1664" y="2165"/>
                </a:lnTo>
                <a:lnTo>
                  <a:pt x="1685" y="2189"/>
                </a:lnTo>
                <a:lnTo>
                  <a:pt x="1706" y="2213"/>
                </a:lnTo>
                <a:lnTo>
                  <a:pt x="1728" y="2237"/>
                </a:lnTo>
                <a:lnTo>
                  <a:pt x="1751" y="2259"/>
                </a:lnTo>
                <a:lnTo>
                  <a:pt x="1774" y="2282"/>
                </a:lnTo>
                <a:lnTo>
                  <a:pt x="1797" y="2303"/>
                </a:lnTo>
                <a:lnTo>
                  <a:pt x="1822" y="2324"/>
                </a:lnTo>
                <a:lnTo>
                  <a:pt x="1847" y="2345"/>
                </a:lnTo>
                <a:lnTo>
                  <a:pt x="1873" y="2365"/>
                </a:lnTo>
                <a:lnTo>
                  <a:pt x="1899" y="2384"/>
                </a:lnTo>
                <a:lnTo>
                  <a:pt x="1925" y="2403"/>
                </a:lnTo>
                <a:lnTo>
                  <a:pt x="1952" y="2421"/>
                </a:lnTo>
                <a:lnTo>
                  <a:pt x="1979" y="2438"/>
                </a:lnTo>
                <a:lnTo>
                  <a:pt x="2007" y="2455"/>
                </a:lnTo>
                <a:lnTo>
                  <a:pt x="2035" y="2472"/>
                </a:lnTo>
                <a:lnTo>
                  <a:pt x="2063" y="2487"/>
                </a:lnTo>
                <a:lnTo>
                  <a:pt x="2092" y="2502"/>
                </a:lnTo>
                <a:lnTo>
                  <a:pt x="2121" y="2517"/>
                </a:lnTo>
                <a:lnTo>
                  <a:pt x="2152" y="2530"/>
                </a:lnTo>
                <a:lnTo>
                  <a:pt x="2181" y="2542"/>
                </a:lnTo>
                <a:lnTo>
                  <a:pt x="2212" y="2555"/>
                </a:lnTo>
                <a:lnTo>
                  <a:pt x="2243" y="2566"/>
                </a:lnTo>
                <a:lnTo>
                  <a:pt x="2274" y="2577"/>
                </a:lnTo>
                <a:lnTo>
                  <a:pt x="2306" y="2587"/>
                </a:lnTo>
                <a:lnTo>
                  <a:pt x="2338" y="2596"/>
                </a:lnTo>
                <a:lnTo>
                  <a:pt x="2370" y="2605"/>
                </a:lnTo>
                <a:lnTo>
                  <a:pt x="2402" y="2613"/>
                </a:lnTo>
                <a:lnTo>
                  <a:pt x="2436" y="2620"/>
                </a:lnTo>
                <a:lnTo>
                  <a:pt x="2469" y="2626"/>
                </a:lnTo>
                <a:lnTo>
                  <a:pt x="2503" y="2631"/>
                </a:lnTo>
                <a:lnTo>
                  <a:pt x="2536" y="2636"/>
                </a:lnTo>
                <a:lnTo>
                  <a:pt x="2570" y="2640"/>
                </a:lnTo>
                <a:lnTo>
                  <a:pt x="2605" y="2643"/>
                </a:lnTo>
                <a:lnTo>
                  <a:pt x="2639" y="2645"/>
                </a:lnTo>
                <a:lnTo>
                  <a:pt x="2673" y="2646"/>
                </a:lnTo>
                <a:lnTo>
                  <a:pt x="2708" y="2647"/>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40" name=" 40"/>
          <p:cNvSpPr/>
          <p:nvPr/>
        </p:nvSpPr>
        <p:spPr bwMode="auto">
          <a:xfrm>
            <a:off x="2986405" y="3379470"/>
            <a:ext cx="558165" cy="558165"/>
          </a:xfrm>
          <a:custGeom>
            <a:avLst/>
            <a:gdLst/>
            <a:ahLst/>
            <a:cxnLst/>
            <a:rect l="0" t="0" r="r" b="b"/>
            <a:pathLst>
              <a:path w="1917701" h="1819275">
                <a:moveTo>
                  <a:pt x="711992" y="795933"/>
                </a:moveTo>
                <a:lnTo>
                  <a:pt x="722042" y="796197"/>
                </a:lnTo>
                <a:lnTo>
                  <a:pt x="731828" y="796462"/>
                </a:lnTo>
                <a:lnTo>
                  <a:pt x="742143" y="796991"/>
                </a:lnTo>
                <a:lnTo>
                  <a:pt x="751929" y="797784"/>
                </a:lnTo>
                <a:lnTo>
                  <a:pt x="761979" y="798577"/>
                </a:lnTo>
                <a:lnTo>
                  <a:pt x="771765" y="799635"/>
                </a:lnTo>
                <a:lnTo>
                  <a:pt x="781551" y="800957"/>
                </a:lnTo>
                <a:lnTo>
                  <a:pt x="791337" y="802544"/>
                </a:lnTo>
                <a:lnTo>
                  <a:pt x="800858" y="804130"/>
                </a:lnTo>
                <a:lnTo>
                  <a:pt x="810644" y="805981"/>
                </a:lnTo>
                <a:lnTo>
                  <a:pt x="820166" y="807832"/>
                </a:lnTo>
                <a:lnTo>
                  <a:pt x="829687" y="810212"/>
                </a:lnTo>
                <a:lnTo>
                  <a:pt x="839473" y="812592"/>
                </a:lnTo>
                <a:lnTo>
                  <a:pt x="848994" y="814972"/>
                </a:lnTo>
                <a:lnTo>
                  <a:pt x="858252" y="817616"/>
                </a:lnTo>
                <a:lnTo>
                  <a:pt x="867773" y="820525"/>
                </a:lnTo>
                <a:lnTo>
                  <a:pt x="886551" y="826871"/>
                </a:lnTo>
                <a:lnTo>
                  <a:pt x="905065" y="833746"/>
                </a:lnTo>
                <a:lnTo>
                  <a:pt x="923315" y="841415"/>
                </a:lnTo>
                <a:lnTo>
                  <a:pt x="941300" y="849612"/>
                </a:lnTo>
                <a:lnTo>
                  <a:pt x="959284" y="858603"/>
                </a:lnTo>
                <a:lnTo>
                  <a:pt x="976740" y="868122"/>
                </a:lnTo>
                <a:lnTo>
                  <a:pt x="993932" y="878170"/>
                </a:lnTo>
                <a:lnTo>
                  <a:pt x="1011123" y="889012"/>
                </a:lnTo>
                <a:lnTo>
                  <a:pt x="1003189" y="891392"/>
                </a:lnTo>
                <a:lnTo>
                  <a:pt x="995254" y="893772"/>
                </a:lnTo>
                <a:lnTo>
                  <a:pt x="987055" y="896416"/>
                </a:lnTo>
                <a:lnTo>
                  <a:pt x="979121" y="899325"/>
                </a:lnTo>
                <a:lnTo>
                  <a:pt x="971186" y="902762"/>
                </a:lnTo>
                <a:lnTo>
                  <a:pt x="962987" y="905936"/>
                </a:lnTo>
                <a:lnTo>
                  <a:pt x="955053" y="909638"/>
                </a:lnTo>
                <a:lnTo>
                  <a:pt x="947383" y="913604"/>
                </a:lnTo>
                <a:lnTo>
                  <a:pt x="939448" y="917835"/>
                </a:lnTo>
                <a:lnTo>
                  <a:pt x="932043" y="922066"/>
                </a:lnTo>
                <a:lnTo>
                  <a:pt x="924637" y="926826"/>
                </a:lnTo>
                <a:lnTo>
                  <a:pt x="917231" y="931850"/>
                </a:lnTo>
                <a:lnTo>
                  <a:pt x="910090" y="936874"/>
                </a:lnTo>
                <a:lnTo>
                  <a:pt x="902949" y="942427"/>
                </a:lnTo>
                <a:lnTo>
                  <a:pt x="896073" y="948509"/>
                </a:lnTo>
                <a:lnTo>
                  <a:pt x="889461" y="954326"/>
                </a:lnTo>
                <a:lnTo>
                  <a:pt x="883113" y="960937"/>
                </a:lnTo>
                <a:lnTo>
                  <a:pt x="877030" y="967812"/>
                </a:lnTo>
                <a:lnTo>
                  <a:pt x="871211" y="974952"/>
                </a:lnTo>
                <a:lnTo>
                  <a:pt x="865393" y="982356"/>
                </a:lnTo>
                <a:lnTo>
                  <a:pt x="859838" y="990024"/>
                </a:lnTo>
                <a:lnTo>
                  <a:pt x="854813" y="998486"/>
                </a:lnTo>
                <a:lnTo>
                  <a:pt x="850052" y="1006683"/>
                </a:lnTo>
                <a:lnTo>
                  <a:pt x="845556" y="1015674"/>
                </a:lnTo>
                <a:lnTo>
                  <a:pt x="841324" y="1025193"/>
                </a:lnTo>
                <a:lnTo>
                  <a:pt x="837886" y="1034713"/>
                </a:lnTo>
                <a:lnTo>
                  <a:pt x="834183" y="1044761"/>
                </a:lnTo>
                <a:lnTo>
                  <a:pt x="831274" y="1055074"/>
                </a:lnTo>
                <a:lnTo>
                  <a:pt x="828629" y="1066180"/>
                </a:lnTo>
                <a:lnTo>
                  <a:pt x="826249" y="1077550"/>
                </a:lnTo>
                <a:lnTo>
                  <a:pt x="824398" y="1089185"/>
                </a:lnTo>
                <a:lnTo>
                  <a:pt x="823340" y="1101349"/>
                </a:lnTo>
                <a:lnTo>
                  <a:pt x="822017" y="1115893"/>
                </a:lnTo>
                <a:lnTo>
                  <a:pt x="821488" y="1129907"/>
                </a:lnTo>
                <a:lnTo>
                  <a:pt x="821488" y="1143129"/>
                </a:lnTo>
                <a:lnTo>
                  <a:pt x="821753" y="1156086"/>
                </a:lnTo>
                <a:lnTo>
                  <a:pt x="822546" y="1168514"/>
                </a:lnTo>
                <a:lnTo>
                  <a:pt x="824133" y="1180413"/>
                </a:lnTo>
                <a:lnTo>
                  <a:pt x="825984" y="1192048"/>
                </a:lnTo>
                <a:lnTo>
                  <a:pt x="828100" y="1203154"/>
                </a:lnTo>
                <a:lnTo>
                  <a:pt x="830745" y="1213731"/>
                </a:lnTo>
                <a:lnTo>
                  <a:pt x="833654" y="1224044"/>
                </a:lnTo>
                <a:lnTo>
                  <a:pt x="836828" y="1233828"/>
                </a:lnTo>
                <a:lnTo>
                  <a:pt x="840531" y="1243348"/>
                </a:lnTo>
                <a:lnTo>
                  <a:pt x="844763" y="1252338"/>
                </a:lnTo>
                <a:lnTo>
                  <a:pt x="848994" y="1260800"/>
                </a:lnTo>
                <a:lnTo>
                  <a:pt x="853491" y="1269262"/>
                </a:lnTo>
                <a:lnTo>
                  <a:pt x="858516" y="1276930"/>
                </a:lnTo>
                <a:lnTo>
                  <a:pt x="863806" y="1284334"/>
                </a:lnTo>
                <a:lnTo>
                  <a:pt x="869360" y="1291474"/>
                </a:lnTo>
                <a:lnTo>
                  <a:pt x="874914" y="1298349"/>
                </a:lnTo>
                <a:lnTo>
                  <a:pt x="880997" y="1304960"/>
                </a:lnTo>
                <a:lnTo>
                  <a:pt x="887080" y="1311042"/>
                </a:lnTo>
                <a:lnTo>
                  <a:pt x="893428" y="1316859"/>
                </a:lnTo>
                <a:lnTo>
                  <a:pt x="900040" y="1322412"/>
                </a:lnTo>
                <a:lnTo>
                  <a:pt x="906652" y="1327436"/>
                </a:lnTo>
                <a:lnTo>
                  <a:pt x="913264" y="1332196"/>
                </a:lnTo>
                <a:lnTo>
                  <a:pt x="920405" y="1336956"/>
                </a:lnTo>
                <a:lnTo>
                  <a:pt x="927546" y="1341187"/>
                </a:lnTo>
                <a:lnTo>
                  <a:pt x="934687" y="1345417"/>
                </a:lnTo>
                <a:lnTo>
                  <a:pt x="941828" y="1349119"/>
                </a:lnTo>
                <a:lnTo>
                  <a:pt x="949234" y="1352821"/>
                </a:lnTo>
                <a:lnTo>
                  <a:pt x="956904" y="1355995"/>
                </a:lnTo>
                <a:lnTo>
                  <a:pt x="964310" y="1358903"/>
                </a:lnTo>
                <a:lnTo>
                  <a:pt x="971715" y="1361812"/>
                </a:lnTo>
                <a:lnTo>
                  <a:pt x="979121" y="1364456"/>
                </a:lnTo>
                <a:lnTo>
                  <a:pt x="986526" y="1366836"/>
                </a:lnTo>
                <a:lnTo>
                  <a:pt x="993932" y="1368952"/>
                </a:lnTo>
                <a:lnTo>
                  <a:pt x="1008479" y="1372654"/>
                </a:lnTo>
                <a:lnTo>
                  <a:pt x="1023025" y="1375562"/>
                </a:lnTo>
                <a:lnTo>
                  <a:pt x="1037043" y="1378471"/>
                </a:lnTo>
                <a:lnTo>
                  <a:pt x="1050532" y="1380058"/>
                </a:lnTo>
                <a:lnTo>
                  <a:pt x="1063227" y="1381380"/>
                </a:lnTo>
                <a:lnTo>
                  <a:pt x="1075129" y="1382438"/>
                </a:lnTo>
                <a:lnTo>
                  <a:pt x="1086237" y="1382702"/>
                </a:lnTo>
                <a:lnTo>
                  <a:pt x="1096287" y="1383231"/>
                </a:lnTo>
                <a:lnTo>
                  <a:pt x="1105015" y="1383495"/>
                </a:lnTo>
                <a:lnTo>
                  <a:pt x="1112421" y="1383231"/>
                </a:lnTo>
                <a:lnTo>
                  <a:pt x="1122736" y="1382702"/>
                </a:lnTo>
                <a:lnTo>
                  <a:pt x="1126703" y="1382438"/>
                </a:lnTo>
                <a:lnTo>
                  <a:pt x="1126703" y="1394337"/>
                </a:lnTo>
                <a:lnTo>
                  <a:pt x="1126968" y="1406236"/>
                </a:lnTo>
                <a:lnTo>
                  <a:pt x="1127232" y="1417607"/>
                </a:lnTo>
                <a:lnTo>
                  <a:pt x="1128025" y="1428977"/>
                </a:lnTo>
                <a:lnTo>
                  <a:pt x="1129083" y="1439554"/>
                </a:lnTo>
                <a:lnTo>
                  <a:pt x="1130141" y="1450131"/>
                </a:lnTo>
                <a:lnTo>
                  <a:pt x="1131728" y="1460444"/>
                </a:lnTo>
                <a:lnTo>
                  <a:pt x="1133580" y="1470228"/>
                </a:lnTo>
                <a:lnTo>
                  <a:pt x="1135431" y="1480012"/>
                </a:lnTo>
                <a:lnTo>
                  <a:pt x="1137547" y="1489267"/>
                </a:lnTo>
                <a:lnTo>
                  <a:pt x="1139927" y="1498522"/>
                </a:lnTo>
                <a:lnTo>
                  <a:pt x="1142572" y="1507513"/>
                </a:lnTo>
                <a:lnTo>
                  <a:pt x="1145481" y="1515710"/>
                </a:lnTo>
                <a:lnTo>
                  <a:pt x="1148391" y="1524172"/>
                </a:lnTo>
                <a:lnTo>
                  <a:pt x="1151564" y="1532105"/>
                </a:lnTo>
                <a:lnTo>
                  <a:pt x="1155003" y="1539773"/>
                </a:lnTo>
                <a:lnTo>
                  <a:pt x="1158441" y="1547442"/>
                </a:lnTo>
                <a:lnTo>
                  <a:pt x="1162408" y="1554581"/>
                </a:lnTo>
                <a:lnTo>
                  <a:pt x="1166111" y="1561721"/>
                </a:lnTo>
                <a:lnTo>
                  <a:pt x="1170078" y="1568596"/>
                </a:lnTo>
                <a:lnTo>
                  <a:pt x="1174575" y="1575207"/>
                </a:lnTo>
                <a:lnTo>
                  <a:pt x="1178806" y="1581553"/>
                </a:lnTo>
                <a:lnTo>
                  <a:pt x="1183038" y="1587370"/>
                </a:lnTo>
                <a:lnTo>
                  <a:pt x="1187799" y="1593452"/>
                </a:lnTo>
                <a:lnTo>
                  <a:pt x="1192560" y="1599005"/>
                </a:lnTo>
                <a:lnTo>
                  <a:pt x="1197320" y="1604558"/>
                </a:lnTo>
                <a:lnTo>
                  <a:pt x="1202346" y="1609582"/>
                </a:lnTo>
                <a:lnTo>
                  <a:pt x="1207635" y="1614607"/>
                </a:lnTo>
                <a:lnTo>
                  <a:pt x="1212660" y="1619366"/>
                </a:lnTo>
                <a:lnTo>
                  <a:pt x="1217950" y="1624126"/>
                </a:lnTo>
                <a:lnTo>
                  <a:pt x="1223240" y="1628357"/>
                </a:lnTo>
                <a:lnTo>
                  <a:pt x="1229058" y="1632852"/>
                </a:lnTo>
                <a:lnTo>
                  <a:pt x="1234348" y="1636819"/>
                </a:lnTo>
                <a:lnTo>
                  <a:pt x="1239902" y="1640521"/>
                </a:lnTo>
                <a:lnTo>
                  <a:pt x="1245721" y="1644487"/>
                </a:lnTo>
                <a:lnTo>
                  <a:pt x="1251540" y="1647660"/>
                </a:lnTo>
                <a:lnTo>
                  <a:pt x="1263177" y="1654271"/>
                </a:lnTo>
                <a:lnTo>
                  <a:pt x="1274814" y="1660353"/>
                </a:lnTo>
                <a:lnTo>
                  <a:pt x="1286716" y="1665377"/>
                </a:lnTo>
                <a:lnTo>
                  <a:pt x="1298882" y="1670137"/>
                </a:lnTo>
                <a:lnTo>
                  <a:pt x="1310784" y="1673839"/>
                </a:lnTo>
                <a:lnTo>
                  <a:pt x="1322686" y="1677541"/>
                </a:lnTo>
                <a:lnTo>
                  <a:pt x="1334588" y="1680714"/>
                </a:lnTo>
                <a:lnTo>
                  <a:pt x="1346225" y="1683094"/>
                </a:lnTo>
                <a:lnTo>
                  <a:pt x="1357862" y="1685474"/>
                </a:lnTo>
                <a:lnTo>
                  <a:pt x="1368971" y="1687325"/>
                </a:lnTo>
                <a:lnTo>
                  <a:pt x="1380079" y="1688382"/>
                </a:lnTo>
                <a:lnTo>
                  <a:pt x="1390658" y="1689705"/>
                </a:lnTo>
                <a:lnTo>
                  <a:pt x="1401238" y="1690498"/>
                </a:lnTo>
                <a:lnTo>
                  <a:pt x="1411024" y="1690762"/>
                </a:lnTo>
                <a:lnTo>
                  <a:pt x="1411817" y="1709537"/>
                </a:lnTo>
                <a:lnTo>
                  <a:pt x="1412346" y="1728311"/>
                </a:lnTo>
                <a:lnTo>
                  <a:pt x="1412875" y="1747086"/>
                </a:lnTo>
                <a:lnTo>
                  <a:pt x="1412875" y="1766125"/>
                </a:lnTo>
                <a:lnTo>
                  <a:pt x="1412346" y="1792832"/>
                </a:lnTo>
                <a:lnTo>
                  <a:pt x="1411553" y="1819275"/>
                </a:lnTo>
                <a:lnTo>
                  <a:pt x="793" y="1811078"/>
                </a:lnTo>
                <a:lnTo>
                  <a:pt x="264" y="1784635"/>
                </a:lnTo>
                <a:lnTo>
                  <a:pt x="0" y="1757928"/>
                </a:lnTo>
                <a:lnTo>
                  <a:pt x="529" y="1733071"/>
                </a:lnTo>
                <a:lnTo>
                  <a:pt x="1058" y="1708215"/>
                </a:lnTo>
                <a:lnTo>
                  <a:pt x="2645" y="1683623"/>
                </a:lnTo>
                <a:lnTo>
                  <a:pt x="4232" y="1659031"/>
                </a:lnTo>
                <a:lnTo>
                  <a:pt x="6612" y="1634968"/>
                </a:lnTo>
                <a:lnTo>
                  <a:pt x="8992" y="1610905"/>
                </a:lnTo>
                <a:lnTo>
                  <a:pt x="12166" y="1587106"/>
                </a:lnTo>
                <a:lnTo>
                  <a:pt x="15340" y="1563307"/>
                </a:lnTo>
                <a:lnTo>
                  <a:pt x="19307" y="1539773"/>
                </a:lnTo>
                <a:lnTo>
                  <a:pt x="23804" y="1516503"/>
                </a:lnTo>
                <a:lnTo>
                  <a:pt x="28300" y="1493762"/>
                </a:lnTo>
                <a:lnTo>
                  <a:pt x="33590" y="1470757"/>
                </a:lnTo>
                <a:lnTo>
                  <a:pt x="38879" y="1448280"/>
                </a:lnTo>
                <a:lnTo>
                  <a:pt x="44962" y="1425804"/>
                </a:lnTo>
                <a:lnTo>
                  <a:pt x="51045" y="1403856"/>
                </a:lnTo>
                <a:lnTo>
                  <a:pt x="57658" y="1382173"/>
                </a:lnTo>
                <a:lnTo>
                  <a:pt x="64799" y="1360754"/>
                </a:lnTo>
                <a:lnTo>
                  <a:pt x="72204" y="1339336"/>
                </a:lnTo>
                <a:lnTo>
                  <a:pt x="79874" y="1318710"/>
                </a:lnTo>
                <a:lnTo>
                  <a:pt x="88073" y="1298085"/>
                </a:lnTo>
                <a:lnTo>
                  <a:pt x="96272" y="1277459"/>
                </a:lnTo>
                <a:lnTo>
                  <a:pt x="105265" y="1257627"/>
                </a:lnTo>
                <a:lnTo>
                  <a:pt x="114522" y="1238059"/>
                </a:lnTo>
                <a:lnTo>
                  <a:pt x="123779" y="1218491"/>
                </a:lnTo>
                <a:lnTo>
                  <a:pt x="133565" y="1199452"/>
                </a:lnTo>
                <a:lnTo>
                  <a:pt x="143615" y="1180678"/>
                </a:lnTo>
                <a:lnTo>
                  <a:pt x="153930" y="1162432"/>
                </a:lnTo>
                <a:lnTo>
                  <a:pt x="165038" y="1144451"/>
                </a:lnTo>
                <a:lnTo>
                  <a:pt x="176147" y="1126734"/>
                </a:lnTo>
                <a:lnTo>
                  <a:pt x="187255" y="1109546"/>
                </a:lnTo>
                <a:lnTo>
                  <a:pt x="198892" y="1092623"/>
                </a:lnTo>
                <a:lnTo>
                  <a:pt x="210794" y="1075964"/>
                </a:lnTo>
                <a:lnTo>
                  <a:pt x="222960" y="1059834"/>
                </a:lnTo>
                <a:lnTo>
                  <a:pt x="235391" y="1044232"/>
                </a:lnTo>
                <a:lnTo>
                  <a:pt x="248351" y="1028895"/>
                </a:lnTo>
                <a:lnTo>
                  <a:pt x="261310" y="1013823"/>
                </a:lnTo>
                <a:lnTo>
                  <a:pt x="274799" y="999544"/>
                </a:lnTo>
                <a:lnTo>
                  <a:pt x="288288" y="985529"/>
                </a:lnTo>
                <a:lnTo>
                  <a:pt x="302041" y="971779"/>
                </a:lnTo>
                <a:lnTo>
                  <a:pt x="316059" y="958557"/>
                </a:lnTo>
                <a:lnTo>
                  <a:pt x="330341" y="946129"/>
                </a:lnTo>
                <a:lnTo>
                  <a:pt x="344888" y="933965"/>
                </a:lnTo>
                <a:lnTo>
                  <a:pt x="359963" y="922066"/>
                </a:lnTo>
                <a:lnTo>
                  <a:pt x="374774" y="910695"/>
                </a:lnTo>
                <a:lnTo>
                  <a:pt x="389850" y="899589"/>
                </a:lnTo>
                <a:lnTo>
                  <a:pt x="405454" y="889541"/>
                </a:lnTo>
                <a:lnTo>
                  <a:pt x="420794" y="879757"/>
                </a:lnTo>
                <a:lnTo>
                  <a:pt x="436664" y="870238"/>
                </a:lnTo>
                <a:lnTo>
                  <a:pt x="452533" y="861511"/>
                </a:lnTo>
                <a:lnTo>
                  <a:pt x="468666" y="853314"/>
                </a:lnTo>
                <a:lnTo>
                  <a:pt x="485064" y="845646"/>
                </a:lnTo>
                <a:lnTo>
                  <a:pt x="501727" y="838242"/>
                </a:lnTo>
                <a:lnTo>
                  <a:pt x="518389" y="831631"/>
                </a:lnTo>
                <a:lnTo>
                  <a:pt x="535316" y="825285"/>
                </a:lnTo>
                <a:lnTo>
                  <a:pt x="552243" y="819732"/>
                </a:lnTo>
                <a:lnTo>
                  <a:pt x="569435" y="814972"/>
                </a:lnTo>
                <a:lnTo>
                  <a:pt x="586891" y="810477"/>
                </a:lnTo>
                <a:lnTo>
                  <a:pt x="604347" y="806510"/>
                </a:lnTo>
                <a:lnTo>
                  <a:pt x="622067" y="803337"/>
                </a:lnTo>
                <a:lnTo>
                  <a:pt x="639787" y="800693"/>
                </a:lnTo>
                <a:lnTo>
                  <a:pt x="657508" y="798577"/>
                </a:lnTo>
                <a:lnTo>
                  <a:pt x="675757" y="796991"/>
                </a:lnTo>
                <a:lnTo>
                  <a:pt x="693742" y="796197"/>
                </a:lnTo>
                <a:lnTo>
                  <a:pt x="711992" y="795933"/>
                </a:lnTo>
                <a:close/>
                <a:moveTo>
                  <a:pt x="1463280" y="660400"/>
                </a:moveTo>
                <a:lnTo>
                  <a:pt x="1469893" y="660400"/>
                </a:lnTo>
                <a:lnTo>
                  <a:pt x="1477034" y="660665"/>
                </a:lnTo>
                <a:lnTo>
                  <a:pt x="1483912" y="660929"/>
                </a:lnTo>
                <a:lnTo>
                  <a:pt x="1490789" y="661988"/>
                </a:lnTo>
                <a:lnTo>
                  <a:pt x="1497666" y="663046"/>
                </a:lnTo>
                <a:lnTo>
                  <a:pt x="1504279" y="664898"/>
                </a:lnTo>
                <a:lnTo>
                  <a:pt x="1510891" y="666750"/>
                </a:lnTo>
                <a:lnTo>
                  <a:pt x="1516975" y="668867"/>
                </a:lnTo>
                <a:lnTo>
                  <a:pt x="1523323" y="671248"/>
                </a:lnTo>
                <a:lnTo>
                  <a:pt x="1529142" y="673894"/>
                </a:lnTo>
                <a:lnTo>
                  <a:pt x="1535226" y="676804"/>
                </a:lnTo>
                <a:lnTo>
                  <a:pt x="1540780" y="679979"/>
                </a:lnTo>
                <a:lnTo>
                  <a:pt x="1546599" y="683683"/>
                </a:lnTo>
                <a:lnTo>
                  <a:pt x="1551625" y="687123"/>
                </a:lnTo>
                <a:lnTo>
                  <a:pt x="1556915" y="691356"/>
                </a:lnTo>
                <a:lnTo>
                  <a:pt x="1561676" y="695590"/>
                </a:lnTo>
                <a:lnTo>
                  <a:pt x="1566437" y="700088"/>
                </a:lnTo>
                <a:lnTo>
                  <a:pt x="1570934" y="704850"/>
                </a:lnTo>
                <a:lnTo>
                  <a:pt x="1575431" y="709613"/>
                </a:lnTo>
                <a:lnTo>
                  <a:pt x="1579134" y="714640"/>
                </a:lnTo>
                <a:lnTo>
                  <a:pt x="1583101" y="719931"/>
                </a:lnTo>
                <a:lnTo>
                  <a:pt x="1586540" y="725223"/>
                </a:lnTo>
                <a:lnTo>
                  <a:pt x="1589978" y="731044"/>
                </a:lnTo>
                <a:lnTo>
                  <a:pt x="1592888" y="736600"/>
                </a:lnTo>
                <a:lnTo>
                  <a:pt x="1595533" y="742685"/>
                </a:lnTo>
                <a:lnTo>
                  <a:pt x="1597914" y="748771"/>
                </a:lnTo>
                <a:lnTo>
                  <a:pt x="1600030" y="754856"/>
                </a:lnTo>
                <a:lnTo>
                  <a:pt x="1601881" y="761206"/>
                </a:lnTo>
                <a:lnTo>
                  <a:pt x="1603204" y="767556"/>
                </a:lnTo>
                <a:lnTo>
                  <a:pt x="1604526" y="774435"/>
                </a:lnTo>
                <a:lnTo>
                  <a:pt x="1605320" y="781050"/>
                </a:lnTo>
                <a:lnTo>
                  <a:pt x="1605584" y="787665"/>
                </a:lnTo>
                <a:lnTo>
                  <a:pt x="1605849" y="794544"/>
                </a:lnTo>
                <a:lnTo>
                  <a:pt x="1604791" y="967581"/>
                </a:lnTo>
                <a:lnTo>
                  <a:pt x="1781745" y="968375"/>
                </a:lnTo>
                <a:lnTo>
                  <a:pt x="1788887" y="968640"/>
                </a:lnTo>
                <a:lnTo>
                  <a:pt x="1795764" y="969169"/>
                </a:lnTo>
                <a:lnTo>
                  <a:pt x="1802641" y="970227"/>
                </a:lnTo>
                <a:lnTo>
                  <a:pt x="1809518" y="971285"/>
                </a:lnTo>
                <a:lnTo>
                  <a:pt x="1815866" y="972873"/>
                </a:lnTo>
                <a:lnTo>
                  <a:pt x="1822479" y="974725"/>
                </a:lnTo>
                <a:lnTo>
                  <a:pt x="1828827" y="977106"/>
                </a:lnTo>
                <a:lnTo>
                  <a:pt x="1834911" y="979488"/>
                </a:lnTo>
                <a:lnTo>
                  <a:pt x="1840994" y="982133"/>
                </a:lnTo>
                <a:lnTo>
                  <a:pt x="1846813" y="985044"/>
                </a:lnTo>
                <a:lnTo>
                  <a:pt x="1852633" y="988219"/>
                </a:lnTo>
                <a:lnTo>
                  <a:pt x="1857923" y="991923"/>
                </a:lnTo>
                <a:lnTo>
                  <a:pt x="1863213" y="995363"/>
                </a:lnTo>
                <a:lnTo>
                  <a:pt x="1868503" y="999596"/>
                </a:lnTo>
                <a:lnTo>
                  <a:pt x="1873264" y="1003829"/>
                </a:lnTo>
                <a:lnTo>
                  <a:pt x="1878025" y="1008327"/>
                </a:lnTo>
                <a:lnTo>
                  <a:pt x="1882522" y="1012825"/>
                </a:lnTo>
                <a:lnTo>
                  <a:pt x="1886754" y="1017852"/>
                </a:lnTo>
                <a:lnTo>
                  <a:pt x="1890986" y="1022879"/>
                </a:lnTo>
                <a:lnTo>
                  <a:pt x="1894689" y="1027906"/>
                </a:lnTo>
                <a:lnTo>
                  <a:pt x="1898128" y="1033463"/>
                </a:lnTo>
                <a:lnTo>
                  <a:pt x="1901302" y="1039283"/>
                </a:lnTo>
                <a:lnTo>
                  <a:pt x="1904211" y="1044840"/>
                </a:lnTo>
                <a:lnTo>
                  <a:pt x="1907385" y="1050660"/>
                </a:lnTo>
                <a:lnTo>
                  <a:pt x="1909766" y="1056746"/>
                </a:lnTo>
                <a:lnTo>
                  <a:pt x="1911882" y="1063096"/>
                </a:lnTo>
                <a:lnTo>
                  <a:pt x="1913469" y="1069181"/>
                </a:lnTo>
                <a:lnTo>
                  <a:pt x="1915056" y="1075796"/>
                </a:lnTo>
                <a:lnTo>
                  <a:pt x="1916114" y="1082410"/>
                </a:lnTo>
                <a:lnTo>
                  <a:pt x="1916908" y="1089290"/>
                </a:lnTo>
                <a:lnTo>
                  <a:pt x="1917436" y="1095640"/>
                </a:lnTo>
                <a:lnTo>
                  <a:pt x="1917701" y="1102783"/>
                </a:lnTo>
                <a:lnTo>
                  <a:pt x="1917436" y="1109663"/>
                </a:lnTo>
                <a:lnTo>
                  <a:pt x="1916908" y="1116277"/>
                </a:lnTo>
                <a:lnTo>
                  <a:pt x="1915849" y="1123156"/>
                </a:lnTo>
                <a:lnTo>
                  <a:pt x="1914791" y="1129506"/>
                </a:lnTo>
                <a:lnTo>
                  <a:pt x="1913204" y="1136121"/>
                </a:lnTo>
                <a:lnTo>
                  <a:pt x="1911088" y="1142471"/>
                </a:lnTo>
                <a:lnTo>
                  <a:pt x="1908972" y="1148556"/>
                </a:lnTo>
                <a:lnTo>
                  <a:pt x="1906592" y="1154642"/>
                </a:lnTo>
                <a:lnTo>
                  <a:pt x="1903682" y="1160463"/>
                </a:lnTo>
                <a:lnTo>
                  <a:pt x="1900773" y="1166283"/>
                </a:lnTo>
                <a:lnTo>
                  <a:pt x="1897599" y="1171840"/>
                </a:lnTo>
                <a:lnTo>
                  <a:pt x="1893896" y="1177131"/>
                </a:lnTo>
                <a:lnTo>
                  <a:pt x="1889928" y="1182158"/>
                </a:lnTo>
                <a:lnTo>
                  <a:pt x="1885960" y="1187450"/>
                </a:lnTo>
                <a:lnTo>
                  <a:pt x="1881728" y="1192213"/>
                </a:lnTo>
                <a:lnTo>
                  <a:pt x="1876967" y="1196975"/>
                </a:lnTo>
                <a:lnTo>
                  <a:pt x="1872206" y="1201208"/>
                </a:lnTo>
                <a:lnTo>
                  <a:pt x="1867445" y="1205442"/>
                </a:lnTo>
                <a:lnTo>
                  <a:pt x="1862155" y="1209411"/>
                </a:lnTo>
                <a:lnTo>
                  <a:pt x="1856600" y="1212850"/>
                </a:lnTo>
                <a:lnTo>
                  <a:pt x="1851046" y="1216554"/>
                </a:lnTo>
                <a:lnTo>
                  <a:pt x="1845491" y="1219465"/>
                </a:lnTo>
                <a:lnTo>
                  <a:pt x="1839407" y="1222375"/>
                </a:lnTo>
                <a:lnTo>
                  <a:pt x="1833588" y="1225021"/>
                </a:lnTo>
                <a:lnTo>
                  <a:pt x="1827240" y="1227402"/>
                </a:lnTo>
                <a:lnTo>
                  <a:pt x="1821156" y="1229519"/>
                </a:lnTo>
                <a:lnTo>
                  <a:pt x="1814544" y="1231371"/>
                </a:lnTo>
                <a:lnTo>
                  <a:pt x="1807931" y="1232958"/>
                </a:lnTo>
                <a:lnTo>
                  <a:pt x="1801054" y="1234017"/>
                </a:lnTo>
                <a:lnTo>
                  <a:pt x="1794177" y="1234546"/>
                </a:lnTo>
                <a:lnTo>
                  <a:pt x="1787300" y="1235340"/>
                </a:lnTo>
                <a:lnTo>
                  <a:pt x="1780158" y="1235340"/>
                </a:lnTo>
                <a:lnTo>
                  <a:pt x="1603204" y="1234281"/>
                </a:lnTo>
                <a:lnTo>
                  <a:pt x="1602410" y="1407319"/>
                </a:lnTo>
                <a:lnTo>
                  <a:pt x="1602146" y="1413933"/>
                </a:lnTo>
                <a:lnTo>
                  <a:pt x="1601617" y="1420813"/>
                </a:lnTo>
                <a:lnTo>
                  <a:pt x="1600559" y="1427692"/>
                </a:lnTo>
                <a:lnTo>
                  <a:pt x="1599501" y="1434306"/>
                </a:lnTo>
                <a:lnTo>
                  <a:pt x="1597914" y="1440392"/>
                </a:lnTo>
                <a:lnTo>
                  <a:pt x="1595798" y="1446742"/>
                </a:lnTo>
                <a:lnTo>
                  <a:pt x="1593682" y="1453092"/>
                </a:lnTo>
                <a:lnTo>
                  <a:pt x="1591301" y="1459177"/>
                </a:lnTo>
                <a:lnTo>
                  <a:pt x="1588656" y="1464998"/>
                </a:lnTo>
                <a:lnTo>
                  <a:pt x="1585482" y="1470819"/>
                </a:lnTo>
                <a:lnTo>
                  <a:pt x="1582043" y="1476111"/>
                </a:lnTo>
                <a:lnTo>
                  <a:pt x="1578605" y="1481931"/>
                </a:lnTo>
                <a:lnTo>
                  <a:pt x="1574637" y="1486958"/>
                </a:lnTo>
                <a:lnTo>
                  <a:pt x="1570670" y="1491986"/>
                </a:lnTo>
                <a:lnTo>
                  <a:pt x="1566437" y="1496748"/>
                </a:lnTo>
                <a:lnTo>
                  <a:pt x="1561941" y="1501511"/>
                </a:lnTo>
                <a:lnTo>
                  <a:pt x="1557180" y="1505744"/>
                </a:lnTo>
                <a:lnTo>
                  <a:pt x="1552154" y="1509713"/>
                </a:lnTo>
                <a:lnTo>
                  <a:pt x="1546864" y="1513946"/>
                </a:lnTo>
                <a:lnTo>
                  <a:pt x="1541309" y="1517650"/>
                </a:lnTo>
                <a:lnTo>
                  <a:pt x="1536019" y="1521090"/>
                </a:lnTo>
                <a:lnTo>
                  <a:pt x="1530200" y="1524000"/>
                </a:lnTo>
                <a:lnTo>
                  <a:pt x="1524381" y="1527175"/>
                </a:lnTo>
                <a:lnTo>
                  <a:pt x="1518297" y="1529821"/>
                </a:lnTo>
                <a:lnTo>
                  <a:pt x="1511949" y="1532202"/>
                </a:lnTo>
                <a:lnTo>
                  <a:pt x="1505601" y="1534319"/>
                </a:lnTo>
                <a:lnTo>
                  <a:pt x="1499253" y="1535906"/>
                </a:lnTo>
                <a:lnTo>
                  <a:pt x="1492640" y="1537494"/>
                </a:lnTo>
                <a:lnTo>
                  <a:pt x="1485763" y="1538288"/>
                </a:lnTo>
                <a:lnTo>
                  <a:pt x="1478886" y="1539346"/>
                </a:lnTo>
                <a:lnTo>
                  <a:pt x="1472009" y="1539875"/>
                </a:lnTo>
                <a:lnTo>
                  <a:pt x="1464867" y="1539875"/>
                </a:lnTo>
                <a:lnTo>
                  <a:pt x="1458255" y="1539611"/>
                </a:lnTo>
                <a:lnTo>
                  <a:pt x="1451113" y="1539346"/>
                </a:lnTo>
                <a:lnTo>
                  <a:pt x="1444236" y="1538288"/>
                </a:lnTo>
                <a:lnTo>
                  <a:pt x="1437623" y="1536965"/>
                </a:lnTo>
                <a:lnTo>
                  <a:pt x="1431010" y="1535377"/>
                </a:lnTo>
                <a:lnTo>
                  <a:pt x="1424398" y="1533525"/>
                </a:lnTo>
                <a:lnTo>
                  <a:pt x="1418314" y="1531673"/>
                </a:lnTo>
                <a:lnTo>
                  <a:pt x="1411966" y="1529292"/>
                </a:lnTo>
                <a:lnTo>
                  <a:pt x="1406147" y="1526381"/>
                </a:lnTo>
                <a:lnTo>
                  <a:pt x="1400063" y="1523471"/>
                </a:lnTo>
                <a:lnTo>
                  <a:pt x="1394509" y="1520296"/>
                </a:lnTo>
                <a:lnTo>
                  <a:pt x="1388690" y="1516592"/>
                </a:lnTo>
                <a:lnTo>
                  <a:pt x="1383399" y="1512888"/>
                </a:lnTo>
                <a:lnTo>
                  <a:pt x="1378374" y="1508919"/>
                </a:lnTo>
                <a:lnTo>
                  <a:pt x="1373348" y="1504686"/>
                </a:lnTo>
                <a:lnTo>
                  <a:pt x="1368852" y="1500188"/>
                </a:lnTo>
                <a:lnTo>
                  <a:pt x="1364355" y="1495425"/>
                </a:lnTo>
                <a:lnTo>
                  <a:pt x="1359858" y="1490663"/>
                </a:lnTo>
                <a:lnTo>
                  <a:pt x="1356155" y="1485636"/>
                </a:lnTo>
                <a:lnTo>
                  <a:pt x="1352188" y="1480344"/>
                </a:lnTo>
                <a:lnTo>
                  <a:pt x="1348749" y="1475052"/>
                </a:lnTo>
                <a:lnTo>
                  <a:pt x="1345311" y="1469496"/>
                </a:lnTo>
                <a:lnTo>
                  <a:pt x="1342401" y="1463675"/>
                </a:lnTo>
                <a:lnTo>
                  <a:pt x="1339756" y="1457854"/>
                </a:lnTo>
                <a:lnTo>
                  <a:pt x="1337375" y="1451504"/>
                </a:lnTo>
                <a:lnTo>
                  <a:pt x="1335259" y="1445154"/>
                </a:lnTo>
                <a:lnTo>
                  <a:pt x="1333408" y="1439069"/>
                </a:lnTo>
                <a:lnTo>
                  <a:pt x="1332085" y="1432454"/>
                </a:lnTo>
                <a:lnTo>
                  <a:pt x="1330763" y="1425840"/>
                </a:lnTo>
                <a:lnTo>
                  <a:pt x="1329969" y="1419490"/>
                </a:lnTo>
                <a:lnTo>
                  <a:pt x="1329440" y="1412611"/>
                </a:lnTo>
                <a:lnTo>
                  <a:pt x="1329440" y="1405731"/>
                </a:lnTo>
                <a:lnTo>
                  <a:pt x="1330234" y="1232958"/>
                </a:lnTo>
                <a:lnTo>
                  <a:pt x="1153279" y="1231636"/>
                </a:lnTo>
                <a:lnTo>
                  <a:pt x="1146402" y="1231371"/>
                </a:lnTo>
                <a:lnTo>
                  <a:pt x="1139525" y="1231106"/>
                </a:lnTo>
                <a:lnTo>
                  <a:pt x="1132648" y="1230048"/>
                </a:lnTo>
                <a:lnTo>
                  <a:pt x="1125771" y="1228990"/>
                </a:lnTo>
                <a:lnTo>
                  <a:pt x="1119423" y="1227138"/>
                </a:lnTo>
                <a:lnTo>
                  <a:pt x="1112810" y="1225286"/>
                </a:lnTo>
                <a:lnTo>
                  <a:pt x="1106462" y="1223433"/>
                </a:lnTo>
                <a:lnTo>
                  <a:pt x="1100378" y="1221052"/>
                </a:lnTo>
                <a:lnTo>
                  <a:pt x="1094295" y="1218406"/>
                </a:lnTo>
                <a:lnTo>
                  <a:pt x="1088476" y="1215231"/>
                </a:lnTo>
                <a:lnTo>
                  <a:pt x="1082656" y="1212056"/>
                </a:lnTo>
                <a:lnTo>
                  <a:pt x="1077102" y="1208352"/>
                </a:lnTo>
                <a:lnTo>
                  <a:pt x="1071812" y="1204648"/>
                </a:lnTo>
                <a:lnTo>
                  <a:pt x="1066786" y="1200679"/>
                </a:lnTo>
                <a:lnTo>
                  <a:pt x="1062025" y="1196446"/>
                </a:lnTo>
                <a:lnTo>
                  <a:pt x="1057264" y="1192213"/>
                </a:lnTo>
                <a:lnTo>
                  <a:pt x="1052767" y="1187450"/>
                </a:lnTo>
                <a:lnTo>
                  <a:pt x="1048271" y="1182688"/>
                </a:lnTo>
                <a:lnTo>
                  <a:pt x="1044303" y="1177396"/>
                </a:lnTo>
                <a:lnTo>
                  <a:pt x="1040600" y="1172104"/>
                </a:lnTo>
                <a:lnTo>
                  <a:pt x="1036897" y="1166813"/>
                </a:lnTo>
                <a:lnTo>
                  <a:pt x="1033723" y="1161256"/>
                </a:lnTo>
                <a:lnTo>
                  <a:pt x="1030549" y="1155435"/>
                </a:lnTo>
                <a:lnTo>
                  <a:pt x="1027904" y="1149615"/>
                </a:lnTo>
                <a:lnTo>
                  <a:pt x="1025523" y="1143265"/>
                </a:lnTo>
                <a:lnTo>
                  <a:pt x="1023407" y="1137444"/>
                </a:lnTo>
                <a:lnTo>
                  <a:pt x="1021820" y="1130829"/>
                </a:lnTo>
                <a:lnTo>
                  <a:pt x="1020233" y="1124215"/>
                </a:lnTo>
                <a:lnTo>
                  <a:pt x="1019175" y="1117600"/>
                </a:lnTo>
                <a:lnTo>
                  <a:pt x="1018117" y="1111250"/>
                </a:lnTo>
                <a:lnTo>
                  <a:pt x="1017853" y="1104371"/>
                </a:lnTo>
                <a:lnTo>
                  <a:pt x="1017588" y="1097492"/>
                </a:lnTo>
                <a:lnTo>
                  <a:pt x="1017853" y="1090613"/>
                </a:lnTo>
                <a:lnTo>
                  <a:pt x="1018382" y="1083733"/>
                </a:lnTo>
                <a:lnTo>
                  <a:pt x="1019440" y="1077383"/>
                </a:lnTo>
                <a:lnTo>
                  <a:pt x="1020498" y="1070769"/>
                </a:lnTo>
                <a:lnTo>
                  <a:pt x="1022085" y="1064154"/>
                </a:lnTo>
                <a:lnTo>
                  <a:pt x="1024201" y="1057804"/>
                </a:lnTo>
                <a:lnTo>
                  <a:pt x="1026317" y="1051719"/>
                </a:lnTo>
                <a:lnTo>
                  <a:pt x="1028697" y="1045633"/>
                </a:lnTo>
                <a:lnTo>
                  <a:pt x="1031607" y="1039813"/>
                </a:lnTo>
                <a:lnTo>
                  <a:pt x="1034516" y="1033992"/>
                </a:lnTo>
                <a:lnTo>
                  <a:pt x="1037690" y="1028435"/>
                </a:lnTo>
                <a:lnTo>
                  <a:pt x="1041394" y="1023144"/>
                </a:lnTo>
                <a:lnTo>
                  <a:pt x="1045361" y="1017852"/>
                </a:lnTo>
                <a:lnTo>
                  <a:pt x="1049329" y="1012825"/>
                </a:lnTo>
                <a:lnTo>
                  <a:pt x="1053561" y="1008063"/>
                </a:lnTo>
                <a:lnTo>
                  <a:pt x="1058057" y="1003565"/>
                </a:lnTo>
                <a:lnTo>
                  <a:pt x="1062818" y="999067"/>
                </a:lnTo>
                <a:lnTo>
                  <a:pt x="1067844" y="994833"/>
                </a:lnTo>
                <a:lnTo>
                  <a:pt x="1073134" y="990865"/>
                </a:lnTo>
                <a:lnTo>
                  <a:pt x="1078689" y="987160"/>
                </a:lnTo>
                <a:lnTo>
                  <a:pt x="1083979" y="983721"/>
                </a:lnTo>
                <a:lnTo>
                  <a:pt x="1089798" y="980546"/>
                </a:lnTo>
                <a:lnTo>
                  <a:pt x="1095617" y="977635"/>
                </a:lnTo>
                <a:lnTo>
                  <a:pt x="1101701" y="975254"/>
                </a:lnTo>
                <a:lnTo>
                  <a:pt x="1108049" y="972873"/>
                </a:lnTo>
                <a:lnTo>
                  <a:pt x="1114133" y="970756"/>
                </a:lnTo>
                <a:lnTo>
                  <a:pt x="1120745" y="968904"/>
                </a:lnTo>
                <a:lnTo>
                  <a:pt x="1127358" y="967581"/>
                </a:lnTo>
                <a:lnTo>
                  <a:pt x="1134235" y="966258"/>
                </a:lnTo>
                <a:lnTo>
                  <a:pt x="1141112" y="965465"/>
                </a:lnTo>
                <a:lnTo>
                  <a:pt x="1147989" y="965200"/>
                </a:lnTo>
                <a:lnTo>
                  <a:pt x="1155131" y="964935"/>
                </a:lnTo>
                <a:lnTo>
                  <a:pt x="1332085" y="965994"/>
                </a:lnTo>
                <a:lnTo>
                  <a:pt x="1332879" y="793221"/>
                </a:lnTo>
                <a:lnTo>
                  <a:pt x="1333143" y="786342"/>
                </a:lnTo>
                <a:lnTo>
                  <a:pt x="1333672" y="779463"/>
                </a:lnTo>
                <a:lnTo>
                  <a:pt x="1334730" y="772583"/>
                </a:lnTo>
                <a:lnTo>
                  <a:pt x="1335788" y="765969"/>
                </a:lnTo>
                <a:lnTo>
                  <a:pt x="1337375" y="759883"/>
                </a:lnTo>
                <a:lnTo>
                  <a:pt x="1339227" y="753269"/>
                </a:lnTo>
                <a:lnTo>
                  <a:pt x="1341608" y="747448"/>
                </a:lnTo>
                <a:lnTo>
                  <a:pt x="1343988" y="741098"/>
                </a:lnTo>
                <a:lnTo>
                  <a:pt x="1346633" y="735013"/>
                </a:lnTo>
                <a:lnTo>
                  <a:pt x="1349807" y="729456"/>
                </a:lnTo>
                <a:lnTo>
                  <a:pt x="1353246" y="723900"/>
                </a:lnTo>
                <a:lnTo>
                  <a:pt x="1356684" y="718344"/>
                </a:lnTo>
                <a:lnTo>
                  <a:pt x="1360652" y="713317"/>
                </a:lnTo>
                <a:lnTo>
                  <a:pt x="1364355" y="708290"/>
                </a:lnTo>
                <a:lnTo>
                  <a:pt x="1368852" y="703527"/>
                </a:lnTo>
                <a:lnTo>
                  <a:pt x="1373348" y="698765"/>
                </a:lnTo>
                <a:lnTo>
                  <a:pt x="1378109" y="694267"/>
                </a:lnTo>
                <a:lnTo>
                  <a:pt x="1383135" y="690298"/>
                </a:lnTo>
                <a:lnTo>
                  <a:pt x="1388161" y="686329"/>
                </a:lnTo>
                <a:lnTo>
                  <a:pt x="1393451" y="682890"/>
                </a:lnTo>
                <a:lnTo>
                  <a:pt x="1399270" y="679186"/>
                </a:lnTo>
                <a:lnTo>
                  <a:pt x="1404824" y="676275"/>
                </a:lnTo>
                <a:lnTo>
                  <a:pt x="1410908" y="673365"/>
                </a:lnTo>
                <a:lnTo>
                  <a:pt x="1416992" y="670454"/>
                </a:lnTo>
                <a:lnTo>
                  <a:pt x="1423075" y="668073"/>
                </a:lnTo>
                <a:lnTo>
                  <a:pt x="1429688" y="666221"/>
                </a:lnTo>
                <a:lnTo>
                  <a:pt x="1436036" y="664369"/>
                </a:lnTo>
                <a:lnTo>
                  <a:pt x="1442649" y="662781"/>
                </a:lnTo>
                <a:lnTo>
                  <a:pt x="1449261" y="661988"/>
                </a:lnTo>
                <a:lnTo>
                  <a:pt x="1456138" y="660929"/>
                </a:lnTo>
                <a:lnTo>
                  <a:pt x="1463280" y="660400"/>
                </a:lnTo>
                <a:close/>
                <a:moveTo>
                  <a:pt x="714108" y="0"/>
                </a:moveTo>
                <a:lnTo>
                  <a:pt x="723364" y="0"/>
                </a:lnTo>
                <a:lnTo>
                  <a:pt x="732621" y="264"/>
                </a:lnTo>
                <a:lnTo>
                  <a:pt x="741349" y="529"/>
                </a:lnTo>
                <a:lnTo>
                  <a:pt x="750606" y="1058"/>
                </a:lnTo>
                <a:lnTo>
                  <a:pt x="759599" y="2115"/>
                </a:lnTo>
                <a:lnTo>
                  <a:pt x="768591" y="3173"/>
                </a:lnTo>
                <a:lnTo>
                  <a:pt x="777319" y="4495"/>
                </a:lnTo>
                <a:lnTo>
                  <a:pt x="786312" y="5817"/>
                </a:lnTo>
                <a:lnTo>
                  <a:pt x="795040" y="7404"/>
                </a:lnTo>
                <a:lnTo>
                  <a:pt x="803503" y="9520"/>
                </a:lnTo>
                <a:lnTo>
                  <a:pt x="812231" y="11635"/>
                </a:lnTo>
                <a:lnTo>
                  <a:pt x="820959" y="14015"/>
                </a:lnTo>
                <a:lnTo>
                  <a:pt x="829158" y="16395"/>
                </a:lnTo>
                <a:lnTo>
                  <a:pt x="837622" y="19039"/>
                </a:lnTo>
                <a:lnTo>
                  <a:pt x="845821" y="21948"/>
                </a:lnTo>
                <a:lnTo>
                  <a:pt x="853755" y="24856"/>
                </a:lnTo>
                <a:lnTo>
                  <a:pt x="861954" y="28294"/>
                </a:lnTo>
                <a:lnTo>
                  <a:pt x="869889" y="31732"/>
                </a:lnTo>
                <a:lnTo>
                  <a:pt x="877559" y="35434"/>
                </a:lnTo>
                <a:lnTo>
                  <a:pt x="885493" y="39136"/>
                </a:lnTo>
                <a:lnTo>
                  <a:pt x="892899" y="43102"/>
                </a:lnTo>
                <a:lnTo>
                  <a:pt x="900569" y="47333"/>
                </a:lnTo>
                <a:lnTo>
                  <a:pt x="907710" y="51299"/>
                </a:lnTo>
                <a:lnTo>
                  <a:pt x="915116" y="56059"/>
                </a:lnTo>
                <a:lnTo>
                  <a:pt x="922257" y="60554"/>
                </a:lnTo>
                <a:lnTo>
                  <a:pt x="929398" y="65314"/>
                </a:lnTo>
                <a:lnTo>
                  <a:pt x="936274" y="70338"/>
                </a:lnTo>
                <a:lnTo>
                  <a:pt x="943151" y="75362"/>
                </a:lnTo>
                <a:lnTo>
                  <a:pt x="949763" y="80915"/>
                </a:lnTo>
                <a:lnTo>
                  <a:pt x="956111" y="86204"/>
                </a:lnTo>
                <a:lnTo>
                  <a:pt x="962458" y="91757"/>
                </a:lnTo>
                <a:lnTo>
                  <a:pt x="968806" y="97575"/>
                </a:lnTo>
                <a:lnTo>
                  <a:pt x="974889" y="103392"/>
                </a:lnTo>
                <a:lnTo>
                  <a:pt x="980972" y="109474"/>
                </a:lnTo>
                <a:lnTo>
                  <a:pt x="986526" y="115556"/>
                </a:lnTo>
                <a:lnTo>
                  <a:pt x="992080" y="121902"/>
                </a:lnTo>
                <a:lnTo>
                  <a:pt x="997635" y="128513"/>
                </a:lnTo>
                <a:lnTo>
                  <a:pt x="1002924" y="134859"/>
                </a:lnTo>
                <a:lnTo>
                  <a:pt x="1008214" y="141470"/>
                </a:lnTo>
                <a:lnTo>
                  <a:pt x="1013239" y="148345"/>
                </a:lnTo>
                <a:lnTo>
                  <a:pt x="1018000" y="155220"/>
                </a:lnTo>
                <a:lnTo>
                  <a:pt x="1022761" y="162360"/>
                </a:lnTo>
                <a:lnTo>
                  <a:pt x="1027257" y="169499"/>
                </a:lnTo>
                <a:lnTo>
                  <a:pt x="1031489" y="176903"/>
                </a:lnTo>
                <a:lnTo>
                  <a:pt x="1035720" y="184043"/>
                </a:lnTo>
                <a:lnTo>
                  <a:pt x="1039688" y="191711"/>
                </a:lnTo>
                <a:lnTo>
                  <a:pt x="1043655" y="199115"/>
                </a:lnTo>
                <a:lnTo>
                  <a:pt x="1047093" y="206784"/>
                </a:lnTo>
                <a:lnTo>
                  <a:pt x="1050532" y="214717"/>
                </a:lnTo>
                <a:lnTo>
                  <a:pt x="1053705" y="222650"/>
                </a:lnTo>
                <a:lnTo>
                  <a:pt x="1057144" y="230318"/>
                </a:lnTo>
                <a:lnTo>
                  <a:pt x="1059788" y="238780"/>
                </a:lnTo>
                <a:lnTo>
                  <a:pt x="1062433" y="246713"/>
                </a:lnTo>
                <a:lnTo>
                  <a:pt x="1064814" y="255175"/>
                </a:lnTo>
                <a:lnTo>
                  <a:pt x="1067194" y="263372"/>
                </a:lnTo>
                <a:lnTo>
                  <a:pt x="1069310" y="271834"/>
                </a:lnTo>
                <a:lnTo>
                  <a:pt x="1070897" y="280031"/>
                </a:lnTo>
                <a:lnTo>
                  <a:pt x="1072484" y="288757"/>
                </a:lnTo>
                <a:lnTo>
                  <a:pt x="1074071" y="297219"/>
                </a:lnTo>
                <a:lnTo>
                  <a:pt x="1075129" y="305945"/>
                </a:lnTo>
                <a:lnTo>
                  <a:pt x="1076186" y="314936"/>
                </a:lnTo>
                <a:lnTo>
                  <a:pt x="1076980" y="323397"/>
                </a:lnTo>
                <a:lnTo>
                  <a:pt x="1077509" y="332388"/>
                </a:lnTo>
                <a:lnTo>
                  <a:pt x="1077773" y="341379"/>
                </a:lnTo>
                <a:lnTo>
                  <a:pt x="1077773" y="350369"/>
                </a:lnTo>
                <a:lnTo>
                  <a:pt x="1077509" y="359360"/>
                </a:lnTo>
                <a:lnTo>
                  <a:pt x="1077244" y="368350"/>
                </a:lnTo>
                <a:lnTo>
                  <a:pt x="1076716" y="377341"/>
                </a:lnTo>
                <a:lnTo>
                  <a:pt x="1075658" y="385803"/>
                </a:lnTo>
                <a:lnTo>
                  <a:pt x="1074600" y="394793"/>
                </a:lnTo>
                <a:lnTo>
                  <a:pt x="1073277" y="403519"/>
                </a:lnTo>
                <a:lnTo>
                  <a:pt x="1071955" y="411981"/>
                </a:lnTo>
                <a:lnTo>
                  <a:pt x="1070103" y="420707"/>
                </a:lnTo>
                <a:lnTo>
                  <a:pt x="1068252" y="428905"/>
                </a:lnTo>
                <a:lnTo>
                  <a:pt x="1065872" y="437366"/>
                </a:lnTo>
                <a:lnTo>
                  <a:pt x="1063756" y="445564"/>
                </a:lnTo>
                <a:lnTo>
                  <a:pt x="1061111" y="454026"/>
                </a:lnTo>
                <a:lnTo>
                  <a:pt x="1058466" y="461958"/>
                </a:lnTo>
                <a:lnTo>
                  <a:pt x="1055557" y="469891"/>
                </a:lnTo>
                <a:lnTo>
                  <a:pt x="1052383" y="478089"/>
                </a:lnTo>
                <a:lnTo>
                  <a:pt x="1048945" y="485757"/>
                </a:lnTo>
                <a:lnTo>
                  <a:pt x="1045506" y="493426"/>
                </a:lnTo>
                <a:lnTo>
                  <a:pt x="1041804" y="501358"/>
                </a:lnTo>
                <a:lnTo>
                  <a:pt x="1038101" y="508762"/>
                </a:lnTo>
                <a:lnTo>
                  <a:pt x="1033869" y="516166"/>
                </a:lnTo>
                <a:lnTo>
                  <a:pt x="1029637" y="523570"/>
                </a:lnTo>
                <a:lnTo>
                  <a:pt x="1025141" y="530710"/>
                </a:lnTo>
                <a:lnTo>
                  <a:pt x="1020380" y="537850"/>
                </a:lnTo>
                <a:lnTo>
                  <a:pt x="1015620" y="544725"/>
                </a:lnTo>
                <a:lnTo>
                  <a:pt x="1010859" y="551864"/>
                </a:lnTo>
                <a:lnTo>
                  <a:pt x="1005834" y="558211"/>
                </a:lnTo>
                <a:lnTo>
                  <a:pt x="1000544" y="564821"/>
                </a:lnTo>
                <a:lnTo>
                  <a:pt x="995254" y="571432"/>
                </a:lnTo>
                <a:lnTo>
                  <a:pt x="989436" y="578043"/>
                </a:lnTo>
                <a:lnTo>
                  <a:pt x="983882" y="584125"/>
                </a:lnTo>
                <a:lnTo>
                  <a:pt x="977798" y="590207"/>
                </a:lnTo>
                <a:lnTo>
                  <a:pt x="971980" y="596024"/>
                </a:lnTo>
                <a:lnTo>
                  <a:pt x="965632" y="601842"/>
                </a:lnTo>
                <a:lnTo>
                  <a:pt x="959549" y="607659"/>
                </a:lnTo>
                <a:lnTo>
                  <a:pt x="953201" y="612948"/>
                </a:lnTo>
                <a:lnTo>
                  <a:pt x="946325" y="618501"/>
                </a:lnTo>
                <a:lnTo>
                  <a:pt x="939713" y="623789"/>
                </a:lnTo>
                <a:lnTo>
                  <a:pt x="933100" y="628813"/>
                </a:lnTo>
                <a:lnTo>
                  <a:pt x="926224" y="633573"/>
                </a:lnTo>
                <a:lnTo>
                  <a:pt x="919083" y="638333"/>
                </a:lnTo>
                <a:lnTo>
                  <a:pt x="911942" y="642828"/>
                </a:lnTo>
                <a:lnTo>
                  <a:pt x="904536" y="647323"/>
                </a:lnTo>
                <a:lnTo>
                  <a:pt x="897131" y="651290"/>
                </a:lnTo>
                <a:lnTo>
                  <a:pt x="889461" y="655521"/>
                </a:lnTo>
                <a:lnTo>
                  <a:pt x="881791" y="659487"/>
                </a:lnTo>
                <a:lnTo>
                  <a:pt x="874120" y="663189"/>
                </a:lnTo>
                <a:lnTo>
                  <a:pt x="866186" y="666627"/>
                </a:lnTo>
                <a:lnTo>
                  <a:pt x="857987" y="670064"/>
                </a:lnTo>
                <a:lnTo>
                  <a:pt x="850052" y="672973"/>
                </a:lnTo>
                <a:lnTo>
                  <a:pt x="841853" y="676146"/>
                </a:lnTo>
                <a:lnTo>
                  <a:pt x="833654" y="679055"/>
                </a:lnTo>
                <a:lnTo>
                  <a:pt x="825455" y="681699"/>
                </a:lnTo>
                <a:lnTo>
                  <a:pt x="816992" y="684079"/>
                </a:lnTo>
                <a:lnTo>
                  <a:pt x="808264" y="686195"/>
                </a:lnTo>
                <a:lnTo>
                  <a:pt x="799800" y="688310"/>
                </a:lnTo>
                <a:lnTo>
                  <a:pt x="791072" y="690161"/>
                </a:lnTo>
                <a:lnTo>
                  <a:pt x="782609" y="691483"/>
                </a:lnTo>
                <a:lnTo>
                  <a:pt x="773616" y="693070"/>
                </a:lnTo>
                <a:lnTo>
                  <a:pt x="764624" y="694128"/>
                </a:lnTo>
                <a:lnTo>
                  <a:pt x="755632" y="695185"/>
                </a:lnTo>
                <a:lnTo>
                  <a:pt x="746639" y="695714"/>
                </a:lnTo>
                <a:lnTo>
                  <a:pt x="737647" y="696243"/>
                </a:lnTo>
                <a:lnTo>
                  <a:pt x="728390" y="696507"/>
                </a:lnTo>
                <a:lnTo>
                  <a:pt x="719133" y="696507"/>
                </a:lnTo>
                <a:lnTo>
                  <a:pt x="709876" y="696507"/>
                </a:lnTo>
                <a:lnTo>
                  <a:pt x="700883" y="695979"/>
                </a:lnTo>
                <a:lnTo>
                  <a:pt x="691891" y="695450"/>
                </a:lnTo>
                <a:lnTo>
                  <a:pt x="682898" y="694392"/>
                </a:lnTo>
                <a:lnTo>
                  <a:pt x="673906" y="693599"/>
                </a:lnTo>
                <a:lnTo>
                  <a:pt x="664913" y="692541"/>
                </a:lnTo>
                <a:lnTo>
                  <a:pt x="656186" y="690954"/>
                </a:lnTo>
                <a:lnTo>
                  <a:pt x="647458" y="689103"/>
                </a:lnTo>
                <a:lnTo>
                  <a:pt x="638730" y="687252"/>
                </a:lnTo>
                <a:lnTo>
                  <a:pt x="630266" y="684872"/>
                </a:lnTo>
                <a:lnTo>
                  <a:pt x="621538" y="683021"/>
                </a:lnTo>
                <a:lnTo>
                  <a:pt x="613339" y="680113"/>
                </a:lnTo>
                <a:lnTo>
                  <a:pt x="604876" y="677468"/>
                </a:lnTo>
                <a:lnTo>
                  <a:pt x="596676" y="674824"/>
                </a:lnTo>
                <a:lnTo>
                  <a:pt x="588478" y="671651"/>
                </a:lnTo>
                <a:lnTo>
                  <a:pt x="580543" y="668213"/>
                </a:lnTo>
                <a:lnTo>
                  <a:pt x="572873" y="665040"/>
                </a:lnTo>
                <a:lnTo>
                  <a:pt x="564674" y="661603"/>
                </a:lnTo>
                <a:lnTo>
                  <a:pt x="557004" y="657636"/>
                </a:lnTo>
                <a:lnTo>
                  <a:pt x="549598" y="653405"/>
                </a:lnTo>
                <a:lnTo>
                  <a:pt x="541928" y="649439"/>
                </a:lnTo>
                <a:lnTo>
                  <a:pt x="534787" y="645208"/>
                </a:lnTo>
                <a:lnTo>
                  <a:pt x="527382" y="640713"/>
                </a:lnTo>
                <a:lnTo>
                  <a:pt x="520241" y="635953"/>
                </a:lnTo>
                <a:lnTo>
                  <a:pt x="513364" y="631193"/>
                </a:lnTo>
                <a:lnTo>
                  <a:pt x="506223" y="626169"/>
                </a:lnTo>
                <a:lnTo>
                  <a:pt x="499611" y="621145"/>
                </a:lnTo>
                <a:lnTo>
                  <a:pt x="492734" y="615592"/>
                </a:lnTo>
                <a:lnTo>
                  <a:pt x="486122" y="610303"/>
                </a:lnTo>
                <a:lnTo>
                  <a:pt x="480039" y="604750"/>
                </a:lnTo>
                <a:lnTo>
                  <a:pt x="473691" y="598933"/>
                </a:lnTo>
                <a:lnTo>
                  <a:pt x="467873" y="593115"/>
                </a:lnTo>
                <a:lnTo>
                  <a:pt x="461790" y="587298"/>
                </a:lnTo>
                <a:lnTo>
                  <a:pt x="455971" y="580952"/>
                </a:lnTo>
                <a:lnTo>
                  <a:pt x="450152" y="574605"/>
                </a:lnTo>
                <a:lnTo>
                  <a:pt x="444863" y="568523"/>
                </a:lnTo>
                <a:lnTo>
                  <a:pt x="439573" y="561913"/>
                </a:lnTo>
                <a:lnTo>
                  <a:pt x="434283" y="555038"/>
                </a:lnTo>
                <a:lnTo>
                  <a:pt x="429258" y="548162"/>
                </a:lnTo>
                <a:lnTo>
                  <a:pt x="424497" y="541287"/>
                </a:lnTo>
                <a:lnTo>
                  <a:pt x="419737" y="534148"/>
                </a:lnTo>
                <a:lnTo>
                  <a:pt x="415240" y="527008"/>
                </a:lnTo>
                <a:lnTo>
                  <a:pt x="411009" y="519868"/>
                </a:lnTo>
                <a:lnTo>
                  <a:pt x="406777" y="512464"/>
                </a:lnTo>
                <a:lnTo>
                  <a:pt x="402545" y="505060"/>
                </a:lnTo>
                <a:lnTo>
                  <a:pt x="398842" y="497392"/>
                </a:lnTo>
                <a:lnTo>
                  <a:pt x="395140" y="489988"/>
                </a:lnTo>
                <a:lnTo>
                  <a:pt x="391966" y="481791"/>
                </a:lnTo>
                <a:lnTo>
                  <a:pt x="388792" y="474122"/>
                </a:lnTo>
                <a:lnTo>
                  <a:pt x="385618" y="466189"/>
                </a:lnTo>
                <a:lnTo>
                  <a:pt x="382709" y="458256"/>
                </a:lnTo>
                <a:lnTo>
                  <a:pt x="380064" y="449795"/>
                </a:lnTo>
                <a:lnTo>
                  <a:pt x="377684" y="441862"/>
                </a:lnTo>
                <a:lnTo>
                  <a:pt x="375303" y="433400"/>
                </a:lnTo>
                <a:lnTo>
                  <a:pt x="373187" y="425203"/>
                </a:lnTo>
                <a:lnTo>
                  <a:pt x="371336" y="416477"/>
                </a:lnTo>
                <a:lnTo>
                  <a:pt x="370014" y="407750"/>
                </a:lnTo>
                <a:lnTo>
                  <a:pt x="368427" y="399289"/>
                </a:lnTo>
                <a:lnTo>
                  <a:pt x="367369" y="390562"/>
                </a:lnTo>
                <a:lnTo>
                  <a:pt x="366311" y="382101"/>
                </a:lnTo>
                <a:lnTo>
                  <a:pt x="365517" y="373110"/>
                </a:lnTo>
                <a:lnTo>
                  <a:pt x="364988" y="364120"/>
                </a:lnTo>
                <a:lnTo>
                  <a:pt x="364724" y="355129"/>
                </a:lnTo>
                <a:lnTo>
                  <a:pt x="364724" y="346403"/>
                </a:lnTo>
                <a:lnTo>
                  <a:pt x="364988" y="337412"/>
                </a:lnTo>
                <a:lnTo>
                  <a:pt x="365253" y="328422"/>
                </a:lnTo>
                <a:lnTo>
                  <a:pt x="365782" y="319695"/>
                </a:lnTo>
                <a:lnTo>
                  <a:pt x="366575" y="310705"/>
                </a:lnTo>
                <a:lnTo>
                  <a:pt x="367898" y="301979"/>
                </a:lnTo>
                <a:lnTo>
                  <a:pt x="368956" y="292988"/>
                </a:lnTo>
                <a:lnTo>
                  <a:pt x="370542" y="284791"/>
                </a:lnTo>
                <a:lnTo>
                  <a:pt x="372394" y="276064"/>
                </a:lnTo>
                <a:lnTo>
                  <a:pt x="374245" y="267603"/>
                </a:lnTo>
                <a:lnTo>
                  <a:pt x="376626" y="259141"/>
                </a:lnTo>
                <a:lnTo>
                  <a:pt x="378477" y="250944"/>
                </a:lnTo>
                <a:lnTo>
                  <a:pt x="381386" y="242746"/>
                </a:lnTo>
                <a:lnTo>
                  <a:pt x="384031" y="234549"/>
                </a:lnTo>
                <a:lnTo>
                  <a:pt x="386940" y="226616"/>
                </a:lnTo>
                <a:lnTo>
                  <a:pt x="390114" y="218683"/>
                </a:lnTo>
                <a:lnTo>
                  <a:pt x="393553" y="210750"/>
                </a:lnTo>
                <a:lnTo>
                  <a:pt x="396991" y="203082"/>
                </a:lnTo>
                <a:lnTo>
                  <a:pt x="400694" y="195678"/>
                </a:lnTo>
                <a:lnTo>
                  <a:pt x="404396" y="187745"/>
                </a:lnTo>
                <a:lnTo>
                  <a:pt x="408628" y="180341"/>
                </a:lnTo>
                <a:lnTo>
                  <a:pt x="412860" y="173201"/>
                </a:lnTo>
                <a:lnTo>
                  <a:pt x="417356" y="165797"/>
                </a:lnTo>
                <a:lnTo>
                  <a:pt x="422117" y="158658"/>
                </a:lnTo>
                <a:lnTo>
                  <a:pt x="426878" y="151783"/>
                </a:lnTo>
                <a:lnTo>
                  <a:pt x="431638" y="144907"/>
                </a:lnTo>
                <a:lnTo>
                  <a:pt x="436664" y="138297"/>
                </a:lnTo>
                <a:lnTo>
                  <a:pt x="441953" y="131686"/>
                </a:lnTo>
                <a:lnTo>
                  <a:pt x="447243" y="125075"/>
                </a:lnTo>
                <a:lnTo>
                  <a:pt x="453062" y="118993"/>
                </a:lnTo>
                <a:lnTo>
                  <a:pt x="458616" y="112647"/>
                </a:lnTo>
                <a:lnTo>
                  <a:pt x="464434" y="106301"/>
                </a:lnTo>
                <a:lnTo>
                  <a:pt x="470518" y="100483"/>
                </a:lnTo>
                <a:lnTo>
                  <a:pt x="476865" y="94666"/>
                </a:lnTo>
                <a:lnTo>
                  <a:pt x="482948" y="89113"/>
                </a:lnTo>
                <a:lnTo>
                  <a:pt x="489560" y="83560"/>
                </a:lnTo>
                <a:lnTo>
                  <a:pt x="496172" y="78271"/>
                </a:lnTo>
                <a:lnTo>
                  <a:pt x="502520" y="72983"/>
                </a:lnTo>
                <a:lnTo>
                  <a:pt x="509397" y="67958"/>
                </a:lnTo>
                <a:lnTo>
                  <a:pt x="516538" y="62934"/>
                </a:lnTo>
                <a:lnTo>
                  <a:pt x="523414" y="58175"/>
                </a:lnTo>
                <a:lnTo>
                  <a:pt x="530820" y="53679"/>
                </a:lnTo>
                <a:lnTo>
                  <a:pt x="537961" y="49184"/>
                </a:lnTo>
                <a:lnTo>
                  <a:pt x="545367" y="45217"/>
                </a:lnTo>
                <a:lnTo>
                  <a:pt x="553301" y="40987"/>
                </a:lnTo>
                <a:lnTo>
                  <a:pt x="560707" y="37020"/>
                </a:lnTo>
                <a:lnTo>
                  <a:pt x="568377" y="33583"/>
                </a:lnTo>
                <a:lnTo>
                  <a:pt x="576311" y="29881"/>
                </a:lnTo>
                <a:lnTo>
                  <a:pt x="584510" y="26707"/>
                </a:lnTo>
                <a:lnTo>
                  <a:pt x="592445" y="23534"/>
                </a:lnTo>
                <a:lnTo>
                  <a:pt x="600379" y="20361"/>
                </a:lnTo>
                <a:lnTo>
                  <a:pt x="608843" y="17717"/>
                </a:lnTo>
                <a:lnTo>
                  <a:pt x="617042" y="15073"/>
                </a:lnTo>
                <a:lnTo>
                  <a:pt x="625505" y="12693"/>
                </a:lnTo>
                <a:lnTo>
                  <a:pt x="633969" y="10313"/>
                </a:lnTo>
                <a:lnTo>
                  <a:pt x="642697" y="8462"/>
                </a:lnTo>
                <a:lnTo>
                  <a:pt x="651425" y="6875"/>
                </a:lnTo>
                <a:lnTo>
                  <a:pt x="659888" y="5024"/>
                </a:lnTo>
                <a:lnTo>
                  <a:pt x="668881" y="3702"/>
                </a:lnTo>
                <a:lnTo>
                  <a:pt x="677873" y="2644"/>
                </a:lnTo>
                <a:lnTo>
                  <a:pt x="686601" y="1851"/>
                </a:lnTo>
                <a:lnTo>
                  <a:pt x="695858" y="793"/>
                </a:lnTo>
                <a:lnTo>
                  <a:pt x="704851" y="264"/>
                </a:lnTo>
                <a:lnTo>
                  <a:pt x="714108" y="0"/>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41" name=" 41"/>
          <p:cNvSpPr/>
          <p:nvPr/>
        </p:nvSpPr>
        <p:spPr bwMode="auto">
          <a:xfrm>
            <a:off x="4225290" y="3388995"/>
            <a:ext cx="574675" cy="574675"/>
          </a:xfrm>
          <a:custGeom>
            <a:avLst/>
            <a:gdLst>
              <a:gd name="T0" fmla="*/ 1052180 w 1822450"/>
              <a:gd name="T1" fmla="*/ 1891814 h 1912938"/>
              <a:gd name="T2" fmla="*/ 834486 w 1822450"/>
              <a:gd name="T3" fmla="*/ 1843067 h 1912938"/>
              <a:gd name="T4" fmla="*/ 702457 w 1822450"/>
              <a:gd name="T5" fmla="*/ 1904601 h 1912938"/>
              <a:gd name="T6" fmla="*/ 1654740 w 1822450"/>
              <a:gd name="T7" fmla="*/ 1644404 h 1912938"/>
              <a:gd name="T8" fmla="*/ 1553494 w 1822450"/>
              <a:gd name="T9" fmla="*/ 1640423 h 1912938"/>
              <a:gd name="T10" fmla="*/ 1385313 w 1822450"/>
              <a:gd name="T11" fmla="*/ 1639229 h 1912938"/>
              <a:gd name="T12" fmla="*/ 1338497 w 1822450"/>
              <a:gd name="T13" fmla="*/ 1607788 h 1912938"/>
              <a:gd name="T14" fmla="*/ 436229 w 1822450"/>
              <a:gd name="T15" fmla="*/ 1649976 h 1912938"/>
              <a:gd name="T16" fmla="*/ 265376 w 1822450"/>
              <a:gd name="T17" fmla="*/ 1639229 h 1912938"/>
              <a:gd name="T18" fmla="*/ 148309 w 1822450"/>
              <a:gd name="T19" fmla="*/ 1649577 h 1912938"/>
              <a:gd name="T20" fmla="*/ 624432 w 1822450"/>
              <a:gd name="T21" fmla="*/ 1289910 h 1912938"/>
              <a:gd name="T22" fmla="*/ 583933 w 1822450"/>
              <a:gd name="T23" fmla="*/ 1302672 h 1912938"/>
              <a:gd name="T24" fmla="*/ 1245239 w 1822450"/>
              <a:gd name="T25" fmla="*/ 1301091 h 1912938"/>
              <a:gd name="T26" fmla="*/ 1203152 w 1822450"/>
              <a:gd name="T27" fmla="*/ 1281551 h 1912938"/>
              <a:gd name="T28" fmla="*/ 110393 w 1822450"/>
              <a:gd name="T29" fmla="*/ 1147347 h 1912938"/>
              <a:gd name="T30" fmla="*/ 86508 w 1822450"/>
              <a:gd name="T31" fmla="*/ 1182918 h 1912938"/>
              <a:gd name="T32" fmla="*/ 1760008 w 1822450"/>
              <a:gd name="T33" fmla="*/ 1169884 h 1912938"/>
              <a:gd name="T34" fmla="*/ 1709636 w 1822450"/>
              <a:gd name="T35" fmla="*/ 1166651 h 1912938"/>
              <a:gd name="T36" fmla="*/ 366123 w 1822450"/>
              <a:gd name="T37" fmla="*/ 583339 h 1912938"/>
              <a:gd name="T38" fmla="*/ 468306 w 1822450"/>
              <a:gd name="T39" fmla="*/ 1328065 h 1912938"/>
              <a:gd name="T40" fmla="*/ 96264 w 1822450"/>
              <a:gd name="T41" fmla="*/ 768237 h 1912938"/>
              <a:gd name="T42" fmla="*/ 1183 w 1822450"/>
              <a:gd name="T43" fmla="*/ 654059 h 1912938"/>
              <a:gd name="T44" fmla="*/ 1654601 w 1822450"/>
              <a:gd name="T45" fmla="*/ 539486 h 1912938"/>
              <a:gd name="T46" fmla="*/ 1777799 w 1822450"/>
              <a:gd name="T47" fmla="*/ 1076207 h 1912938"/>
              <a:gd name="T48" fmla="*/ 1669211 w 1822450"/>
              <a:gd name="T49" fmla="*/ 1082926 h 1912938"/>
              <a:gd name="T50" fmla="*/ 1379381 w 1822450"/>
              <a:gd name="T51" fmla="*/ 1258406 h 1912938"/>
              <a:gd name="T52" fmla="*/ 1596951 w 1822450"/>
              <a:gd name="T53" fmla="*/ 534744 h 1912938"/>
              <a:gd name="T54" fmla="*/ 1341509 w 1822450"/>
              <a:gd name="T55" fmla="*/ 631970 h 1912938"/>
              <a:gd name="T56" fmla="*/ 1211058 w 1822450"/>
              <a:gd name="T57" fmla="*/ 878592 h 1912938"/>
              <a:gd name="T58" fmla="*/ 913390 w 1822450"/>
              <a:gd name="T59" fmla="*/ 1388436 h 1912938"/>
              <a:gd name="T60" fmla="*/ 620862 w 1822450"/>
              <a:gd name="T61" fmla="*/ 1012575 h 1912938"/>
              <a:gd name="T62" fmla="*/ 490410 w 1822450"/>
              <a:gd name="T63" fmla="*/ 658450 h 1912938"/>
              <a:gd name="T64" fmla="*/ 791239 w 1822450"/>
              <a:gd name="T65" fmla="*/ 477436 h 1912938"/>
              <a:gd name="T66" fmla="*/ 930565 w 1822450"/>
              <a:gd name="T67" fmla="*/ 340686 h 1912938"/>
              <a:gd name="T68" fmla="*/ 1525019 w 1822450"/>
              <a:gd name="T69" fmla="*/ 348987 h 1912938"/>
              <a:gd name="T70" fmla="*/ 1543211 w 1822450"/>
              <a:gd name="T71" fmla="*/ 320925 h 1912938"/>
              <a:gd name="T72" fmla="*/ 361253 w 1822450"/>
              <a:gd name="T73" fmla="*/ 309859 h 1912938"/>
              <a:gd name="T74" fmla="*/ 388900 w 1822450"/>
              <a:gd name="T75" fmla="*/ 340686 h 1912938"/>
              <a:gd name="T76" fmla="*/ 1589483 w 1822450"/>
              <a:gd name="T77" fmla="*/ 183386 h 1912938"/>
              <a:gd name="T78" fmla="*/ 1537279 w 1822450"/>
              <a:gd name="T79" fmla="*/ 257688 h 1912938"/>
              <a:gd name="T80" fmla="*/ 1630219 w 1822450"/>
              <a:gd name="T81" fmla="*/ 376257 h 1912938"/>
              <a:gd name="T82" fmla="*/ 1556658 w 1822450"/>
              <a:gd name="T83" fmla="*/ 503916 h 1912938"/>
              <a:gd name="T84" fmla="*/ 1370381 w 1822450"/>
              <a:gd name="T85" fmla="*/ 446213 h 1912938"/>
              <a:gd name="T86" fmla="*/ 1339928 w 1822450"/>
              <a:gd name="T87" fmla="*/ 311439 h 1912938"/>
              <a:gd name="T88" fmla="*/ 1371963 w 1822450"/>
              <a:gd name="T89" fmla="*/ 194056 h 1912938"/>
              <a:gd name="T90" fmla="*/ 478954 w 1822450"/>
              <a:gd name="T91" fmla="*/ 223304 h 1912938"/>
              <a:gd name="T92" fmla="*/ 457626 w 1822450"/>
              <a:gd name="T93" fmla="*/ 275474 h 1912938"/>
              <a:gd name="T94" fmla="*/ 476585 w 1822450"/>
              <a:gd name="T95" fmla="*/ 405900 h 1912938"/>
              <a:gd name="T96" fmla="*/ 374682 w 1822450"/>
              <a:gd name="T97" fmla="*/ 531187 h 1912938"/>
              <a:gd name="T98" fmla="*/ 206423 w 1822450"/>
              <a:gd name="T99" fmla="*/ 401156 h 1912938"/>
              <a:gd name="T100" fmla="*/ 203659 w 1822450"/>
              <a:gd name="T101" fmla="*/ 280612 h 1912938"/>
              <a:gd name="T102" fmla="*/ 318991 w 1822450"/>
              <a:gd name="T103" fmla="*/ 160462 h 1912938"/>
              <a:gd name="T104" fmla="*/ 951483 w 1822450"/>
              <a:gd name="T105" fmla="*/ 193267 h 1912938"/>
              <a:gd name="T106" fmla="*/ 978320 w 1822450"/>
              <a:gd name="T107" fmla="*/ 240299 h 1912938"/>
              <a:gd name="T108" fmla="*/ 1028839 w 1822450"/>
              <a:gd name="T109" fmla="*/ 19762 h 1912938"/>
              <a:gd name="T110" fmla="*/ 985031 w 1822450"/>
              <a:gd name="T111" fmla="*/ 122916 h 1912938"/>
              <a:gd name="T112" fmla="*/ 1097906 w 1822450"/>
              <a:gd name="T113" fmla="*/ 194847 h 1912938"/>
              <a:gd name="T114" fmla="*/ 1067122 w 1822450"/>
              <a:gd name="T115" fmla="*/ 354520 h 1912938"/>
              <a:gd name="T116" fmla="*/ 893862 w 1822450"/>
              <a:gd name="T117" fmla="*/ 476646 h 1912938"/>
              <a:gd name="T118" fmla="*/ 745465 w 1822450"/>
              <a:gd name="T119" fmla="*/ 315392 h 1912938"/>
              <a:gd name="T120" fmla="*/ 746649 w 1822450"/>
              <a:gd name="T121" fmla="*/ 154929 h 1912938"/>
              <a:gd name="T122" fmla="*/ 892678 w 1822450"/>
              <a:gd name="T123" fmla="*/ 3162 h 19129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822450" h="1912938">
                <a:moveTo>
                  <a:pt x="987425" y="1839913"/>
                </a:moveTo>
                <a:lnTo>
                  <a:pt x="1085699" y="1839913"/>
                </a:lnTo>
                <a:lnTo>
                  <a:pt x="1094850" y="1845932"/>
                </a:lnTo>
                <a:lnTo>
                  <a:pt x="1104399" y="1852753"/>
                </a:lnTo>
                <a:lnTo>
                  <a:pt x="1115141" y="1860778"/>
                </a:lnTo>
                <a:lnTo>
                  <a:pt x="1126282" y="1870407"/>
                </a:lnTo>
                <a:lnTo>
                  <a:pt x="1131454" y="1874821"/>
                </a:lnTo>
                <a:lnTo>
                  <a:pt x="1135831" y="1879636"/>
                </a:lnTo>
                <a:lnTo>
                  <a:pt x="1139809" y="1884450"/>
                </a:lnTo>
                <a:lnTo>
                  <a:pt x="1142594" y="1888864"/>
                </a:lnTo>
                <a:lnTo>
                  <a:pt x="1144982" y="1893679"/>
                </a:lnTo>
                <a:lnTo>
                  <a:pt x="1145777" y="1895685"/>
                </a:lnTo>
                <a:lnTo>
                  <a:pt x="1146175" y="1897691"/>
                </a:lnTo>
                <a:lnTo>
                  <a:pt x="1145777" y="1900500"/>
                </a:lnTo>
                <a:lnTo>
                  <a:pt x="1144982" y="1902907"/>
                </a:lnTo>
                <a:lnTo>
                  <a:pt x="1142992" y="1905315"/>
                </a:lnTo>
                <a:lnTo>
                  <a:pt x="1140605" y="1907321"/>
                </a:lnTo>
                <a:lnTo>
                  <a:pt x="1137422" y="1908926"/>
                </a:lnTo>
                <a:lnTo>
                  <a:pt x="1133046" y="1910531"/>
                </a:lnTo>
                <a:lnTo>
                  <a:pt x="1127475" y="1911735"/>
                </a:lnTo>
                <a:lnTo>
                  <a:pt x="1120712" y="1912537"/>
                </a:lnTo>
                <a:lnTo>
                  <a:pt x="1112754" y="1912938"/>
                </a:lnTo>
                <a:lnTo>
                  <a:pt x="1105195" y="1912938"/>
                </a:lnTo>
                <a:lnTo>
                  <a:pt x="1098033" y="1912537"/>
                </a:lnTo>
                <a:lnTo>
                  <a:pt x="1091269" y="1911735"/>
                </a:lnTo>
                <a:lnTo>
                  <a:pt x="1084903" y="1910130"/>
                </a:lnTo>
                <a:lnTo>
                  <a:pt x="1078537" y="1908525"/>
                </a:lnTo>
                <a:lnTo>
                  <a:pt x="1072569" y="1906920"/>
                </a:lnTo>
                <a:lnTo>
                  <a:pt x="1066601" y="1904914"/>
                </a:lnTo>
                <a:lnTo>
                  <a:pt x="1061031" y="1902105"/>
                </a:lnTo>
                <a:lnTo>
                  <a:pt x="1055859" y="1899697"/>
                </a:lnTo>
                <a:lnTo>
                  <a:pt x="1045514" y="1893679"/>
                </a:lnTo>
                <a:lnTo>
                  <a:pt x="1035965" y="1887259"/>
                </a:lnTo>
                <a:lnTo>
                  <a:pt x="1026416" y="1880438"/>
                </a:lnTo>
                <a:lnTo>
                  <a:pt x="1022438" y="1878031"/>
                </a:lnTo>
                <a:lnTo>
                  <a:pt x="1019255" y="1876827"/>
                </a:lnTo>
                <a:lnTo>
                  <a:pt x="1018459" y="1876827"/>
                </a:lnTo>
                <a:lnTo>
                  <a:pt x="1017663" y="1876827"/>
                </a:lnTo>
                <a:lnTo>
                  <a:pt x="1016470" y="1877629"/>
                </a:lnTo>
                <a:lnTo>
                  <a:pt x="1015674" y="1878833"/>
                </a:lnTo>
                <a:lnTo>
                  <a:pt x="1015276" y="1880037"/>
                </a:lnTo>
                <a:lnTo>
                  <a:pt x="1014083" y="1880839"/>
                </a:lnTo>
                <a:lnTo>
                  <a:pt x="1013685" y="1881241"/>
                </a:lnTo>
                <a:lnTo>
                  <a:pt x="1012889" y="1881241"/>
                </a:lnTo>
                <a:lnTo>
                  <a:pt x="1002146" y="1880839"/>
                </a:lnTo>
                <a:lnTo>
                  <a:pt x="995781" y="1880438"/>
                </a:lnTo>
                <a:lnTo>
                  <a:pt x="993393" y="1880037"/>
                </a:lnTo>
                <a:lnTo>
                  <a:pt x="991802" y="1879234"/>
                </a:lnTo>
                <a:lnTo>
                  <a:pt x="989812" y="1870006"/>
                </a:lnTo>
                <a:lnTo>
                  <a:pt x="988619" y="1861580"/>
                </a:lnTo>
                <a:lnTo>
                  <a:pt x="988221" y="1855160"/>
                </a:lnTo>
                <a:lnTo>
                  <a:pt x="988221" y="1850747"/>
                </a:lnTo>
                <a:lnTo>
                  <a:pt x="988221" y="1847136"/>
                </a:lnTo>
                <a:lnTo>
                  <a:pt x="988619" y="1844728"/>
                </a:lnTo>
                <a:lnTo>
                  <a:pt x="989017" y="1843123"/>
                </a:lnTo>
                <a:lnTo>
                  <a:pt x="987425" y="1839913"/>
                </a:lnTo>
                <a:close/>
                <a:moveTo>
                  <a:pt x="739926" y="1839913"/>
                </a:moveTo>
                <a:lnTo>
                  <a:pt x="838200" y="1839913"/>
                </a:lnTo>
                <a:lnTo>
                  <a:pt x="836608" y="1843123"/>
                </a:lnTo>
                <a:lnTo>
                  <a:pt x="837006" y="1844728"/>
                </a:lnTo>
                <a:lnTo>
                  <a:pt x="837404" y="1847136"/>
                </a:lnTo>
                <a:lnTo>
                  <a:pt x="837404" y="1850747"/>
                </a:lnTo>
                <a:lnTo>
                  <a:pt x="837404" y="1855160"/>
                </a:lnTo>
                <a:lnTo>
                  <a:pt x="837006" y="1861580"/>
                </a:lnTo>
                <a:lnTo>
                  <a:pt x="835813" y="1870006"/>
                </a:lnTo>
                <a:lnTo>
                  <a:pt x="833823" y="1879234"/>
                </a:lnTo>
                <a:lnTo>
                  <a:pt x="831834" y="1880037"/>
                </a:lnTo>
                <a:lnTo>
                  <a:pt x="829447" y="1880438"/>
                </a:lnTo>
                <a:lnTo>
                  <a:pt x="823479" y="1880839"/>
                </a:lnTo>
                <a:lnTo>
                  <a:pt x="812338" y="1881241"/>
                </a:lnTo>
                <a:lnTo>
                  <a:pt x="811542" y="1881241"/>
                </a:lnTo>
                <a:lnTo>
                  <a:pt x="810747" y="1880839"/>
                </a:lnTo>
                <a:lnTo>
                  <a:pt x="810349" y="1880037"/>
                </a:lnTo>
                <a:lnTo>
                  <a:pt x="809553" y="1878833"/>
                </a:lnTo>
                <a:lnTo>
                  <a:pt x="809155" y="1877629"/>
                </a:lnTo>
                <a:lnTo>
                  <a:pt x="807962" y="1876827"/>
                </a:lnTo>
                <a:lnTo>
                  <a:pt x="807166" y="1876827"/>
                </a:lnTo>
                <a:lnTo>
                  <a:pt x="806370" y="1876827"/>
                </a:lnTo>
                <a:lnTo>
                  <a:pt x="803187" y="1878031"/>
                </a:lnTo>
                <a:lnTo>
                  <a:pt x="799209" y="1880438"/>
                </a:lnTo>
                <a:lnTo>
                  <a:pt x="789660" y="1887259"/>
                </a:lnTo>
                <a:lnTo>
                  <a:pt x="780111" y="1893679"/>
                </a:lnTo>
                <a:lnTo>
                  <a:pt x="769368" y="1899697"/>
                </a:lnTo>
                <a:lnTo>
                  <a:pt x="764594" y="1902105"/>
                </a:lnTo>
                <a:lnTo>
                  <a:pt x="758626" y="1904914"/>
                </a:lnTo>
                <a:lnTo>
                  <a:pt x="753056" y="1906920"/>
                </a:lnTo>
                <a:lnTo>
                  <a:pt x="747088" y="1908525"/>
                </a:lnTo>
                <a:lnTo>
                  <a:pt x="740722" y="1910130"/>
                </a:lnTo>
                <a:lnTo>
                  <a:pt x="733958" y="1911735"/>
                </a:lnTo>
                <a:lnTo>
                  <a:pt x="727194" y="1912537"/>
                </a:lnTo>
                <a:lnTo>
                  <a:pt x="720032" y="1912938"/>
                </a:lnTo>
                <a:lnTo>
                  <a:pt x="712473" y="1912938"/>
                </a:lnTo>
                <a:lnTo>
                  <a:pt x="704913" y="1912537"/>
                </a:lnTo>
                <a:lnTo>
                  <a:pt x="700139" y="1912136"/>
                </a:lnTo>
                <a:lnTo>
                  <a:pt x="695365" y="1911333"/>
                </a:lnTo>
                <a:lnTo>
                  <a:pt x="691386" y="1909728"/>
                </a:lnTo>
                <a:lnTo>
                  <a:pt x="687805" y="1908926"/>
                </a:lnTo>
                <a:lnTo>
                  <a:pt x="685020" y="1907321"/>
                </a:lnTo>
                <a:lnTo>
                  <a:pt x="683031" y="1905716"/>
                </a:lnTo>
                <a:lnTo>
                  <a:pt x="681041" y="1903710"/>
                </a:lnTo>
                <a:lnTo>
                  <a:pt x="680245" y="1902105"/>
                </a:lnTo>
                <a:lnTo>
                  <a:pt x="679450" y="1900099"/>
                </a:lnTo>
                <a:lnTo>
                  <a:pt x="679450" y="1898093"/>
                </a:lnTo>
                <a:lnTo>
                  <a:pt x="679848" y="1895685"/>
                </a:lnTo>
                <a:lnTo>
                  <a:pt x="680245" y="1893679"/>
                </a:lnTo>
                <a:lnTo>
                  <a:pt x="681439" y="1891673"/>
                </a:lnTo>
                <a:lnTo>
                  <a:pt x="684224" y="1886457"/>
                </a:lnTo>
                <a:lnTo>
                  <a:pt x="687805" y="1881642"/>
                </a:lnTo>
                <a:lnTo>
                  <a:pt x="692182" y="1876827"/>
                </a:lnTo>
                <a:lnTo>
                  <a:pt x="697354" y="1872012"/>
                </a:lnTo>
                <a:lnTo>
                  <a:pt x="702526" y="1866796"/>
                </a:lnTo>
                <a:lnTo>
                  <a:pt x="708494" y="1861981"/>
                </a:lnTo>
                <a:lnTo>
                  <a:pt x="720032" y="1853555"/>
                </a:lnTo>
                <a:lnTo>
                  <a:pt x="729581" y="1846333"/>
                </a:lnTo>
                <a:lnTo>
                  <a:pt x="739926" y="1839913"/>
                </a:lnTo>
                <a:close/>
                <a:moveTo>
                  <a:pt x="1538288" y="1614488"/>
                </a:moveTo>
                <a:lnTo>
                  <a:pt x="1616076" y="1614488"/>
                </a:lnTo>
                <a:lnTo>
                  <a:pt x="1619648" y="1616486"/>
                </a:lnTo>
                <a:lnTo>
                  <a:pt x="1628379" y="1622880"/>
                </a:lnTo>
                <a:lnTo>
                  <a:pt x="1640286" y="1631273"/>
                </a:lnTo>
                <a:lnTo>
                  <a:pt x="1646239" y="1636069"/>
                </a:lnTo>
                <a:lnTo>
                  <a:pt x="1651795" y="1641264"/>
                </a:lnTo>
                <a:lnTo>
                  <a:pt x="1656557" y="1646060"/>
                </a:lnTo>
                <a:lnTo>
                  <a:pt x="1660526" y="1651256"/>
                </a:lnTo>
                <a:lnTo>
                  <a:pt x="1661717" y="1653653"/>
                </a:lnTo>
                <a:lnTo>
                  <a:pt x="1662907" y="1656451"/>
                </a:lnTo>
                <a:lnTo>
                  <a:pt x="1663701" y="1658449"/>
                </a:lnTo>
                <a:lnTo>
                  <a:pt x="1663701" y="1660448"/>
                </a:lnTo>
                <a:lnTo>
                  <a:pt x="1663304" y="1662845"/>
                </a:lnTo>
                <a:lnTo>
                  <a:pt x="1662511" y="1664444"/>
                </a:lnTo>
                <a:lnTo>
                  <a:pt x="1661320" y="1666043"/>
                </a:lnTo>
                <a:lnTo>
                  <a:pt x="1659336" y="1668041"/>
                </a:lnTo>
                <a:lnTo>
                  <a:pt x="1656161" y="1669240"/>
                </a:lnTo>
                <a:lnTo>
                  <a:pt x="1652986" y="1670039"/>
                </a:lnTo>
                <a:lnTo>
                  <a:pt x="1648620" y="1670838"/>
                </a:lnTo>
                <a:lnTo>
                  <a:pt x="1643461" y="1671238"/>
                </a:lnTo>
                <a:lnTo>
                  <a:pt x="1637904" y="1671638"/>
                </a:lnTo>
                <a:lnTo>
                  <a:pt x="1631951" y="1671638"/>
                </a:lnTo>
                <a:lnTo>
                  <a:pt x="1625998" y="1671238"/>
                </a:lnTo>
                <a:lnTo>
                  <a:pt x="1620442" y="1670838"/>
                </a:lnTo>
                <a:lnTo>
                  <a:pt x="1615282" y="1669640"/>
                </a:lnTo>
                <a:lnTo>
                  <a:pt x="1610520" y="1668441"/>
                </a:lnTo>
                <a:lnTo>
                  <a:pt x="1605757" y="1666842"/>
                </a:lnTo>
                <a:lnTo>
                  <a:pt x="1600995" y="1665243"/>
                </a:lnTo>
                <a:lnTo>
                  <a:pt x="1592660" y="1661646"/>
                </a:lnTo>
                <a:lnTo>
                  <a:pt x="1584723" y="1656851"/>
                </a:lnTo>
                <a:lnTo>
                  <a:pt x="1576785" y="1651655"/>
                </a:lnTo>
                <a:lnTo>
                  <a:pt x="1569245" y="1646060"/>
                </a:lnTo>
                <a:lnTo>
                  <a:pt x="1566070" y="1644062"/>
                </a:lnTo>
                <a:lnTo>
                  <a:pt x="1564085" y="1643263"/>
                </a:lnTo>
                <a:lnTo>
                  <a:pt x="1562101" y="1643263"/>
                </a:lnTo>
                <a:lnTo>
                  <a:pt x="1561307" y="1643662"/>
                </a:lnTo>
                <a:lnTo>
                  <a:pt x="1560513" y="1645660"/>
                </a:lnTo>
                <a:lnTo>
                  <a:pt x="1559720" y="1646460"/>
                </a:lnTo>
                <a:lnTo>
                  <a:pt x="1558926" y="1647259"/>
                </a:lnTo>
                <a:lnTo>
                  <a:pt x="1550195" y="1646460"/>
                </a:lnTo>
                <a:lnTo>
                  <a:pt x="1545035" y="1646060"/>
                </a:lnTo>
                <a:lnTo>
                  <a:pt x="1543448" y="1645660"/>
                </a:lnTo>
                <a:lnTo>
                  <a:pt x="1541860" y="1645261"/>
                </a:lnTo>
                <a:lnTo>
                  <a:pt x="1540273" y="1637667"/>
                </a:lnTo>
                <a:lnTo>
                  <a:pt x="1539479" y="1631273"/>
                </a:lnTo>
                <a:lnTo>
                  <a:pt x="1539082" y="1626877"/>
                </a:lnTo>
                <a:lnTo>
                  <a:pt x="1539082" y="1622880"/>
                </a:lnTo>
                <a:lnTo>
                  <a:pt x="1539082" y="1618085"/>
                </a:lnTo>
                <a:lnTo>
                  <a:pt x="1539479" y="1616486"/>
                </a:lnTo>
                <a:lnTo>
                  <a:pt x="1538288" y="1614488"/>
                </a:lnTo>
                <a:close/>
                <a:moveTo>
                  <a:pt x="1343177" y="1614488"/>
                </a:moveTo>
                <a:lnTo>
                  <a:pt x="1420813" y="1614488"/>
                </a:lnTo>
                <a:lnTo>
                  <a:pt x="1419619" y="1616486"/>
                </a:lnTo>
                <a:lnTo>
                  <a:pt x="1420017" y="1618085"/>
                </a:lnTo>
                <a:lnTo>
                  <a:pt x="1420415" y="1622880"/>
                </a:lnTo>
                <a:lnTo>
                  <a:pt x="1420415" y="1626877"/>
                </a:lnTo>
                <a:lnTo>
                  <a:pt x="1420017" y="1631273"/>
                </a:lnTo>
                <a:lnTo>
                  <a:pt x="1419221" y="1637667"/>
                </a:lnTo>
                <a:lnTo>
                  <a:pt x="1417628" y="1645261"/>
                </a:lnTo>
                <a:lnTo>
                  <a:pt x="1416434" y="1645660"/>
                </a:lnTo>
                <a:lnTo>
                  <a:pt x="1414045" y="1646060"/>
                </a:lnTo>
                <a:lnTo>
                  <a:pt x="1409665" y="1646460"/>
                </a:lnTo>
                <a:lnTo>
                  <a:pt x="1400508" y="1647259"/>
                </a:lnTo>
                <a:lnTo>
                  <a:pt x="1399712" y="1646460"/>
                </a:lnTo>
                <a:lnTo>
                  <a:pt x="1398916" y="1645660"/>
                </a:lnTo>
                <a:lnTo>
                  <a:pt x="1398119" y="1643662"/>
                </a:lnTo>
                <a:lnTo>
                  <a:pt x="1397323" y="1643263"/>
                </a:lnTo>
                <a:lnTo>
                  <a:pt x="1395731" y="1643263"/>
                </a:lnTo>
                <a:lnTo>
                  <a:pt x="1393342" y="1644062"/>
                </a:lnTo>
                <a:lnTo>
                  <a:pt x="1390157" y="1646060"/>
                </a:lnTo>
                <a:lnTo>
                  <a:pt x="1382592" y="1651655"/>
                </a:lnTo>
                <a:lnTo>
                  <a:pt x="1375028" y="1656851"/>
                </a:lnTo>
                <a:lnTo>
                  <a:pt x="1366667" y="1661646"/>
                </a:lnTo>
                <a:lnTo>
                  <a:pt x="1357908" y="1665243"/>
                </a:lnTo>
                <a:lnTo>
                  <a:pt x="1353528" y="1666842"/>
                </a:lnTo>
                <a:lnTo>
                  <a:pt x="1348751" y="1668441"/>
                </a:lnTo>
                <a:lnTo>
                  <a:pt x="1343973" y="1669640"/>
                </a:lnTo>
                <a:lnTo>
                  <a:pt x="1338399" y="1670838"/>
                </a:lnTo>
                <a:lnTo>
                  <a:pt x="1333223" y="1671238"/>
                </a:lnTo>
                <a:lnTo>
                  <a:pt x="1327649" y="1671638"/>
                </a:lnTo>
                <a:lnTo>
                  <a:pt x="1321677" y="1671638"/>
                </a:lnTo>
                <a:lnTo>
                  <a:pt x="1315307" y="1671238"/>
                </a:lnTo>
                <a:lnTo>
                  <a:pt x="1310131" y="1670838"/>
                </a:lnTo>
                <a:lnTo>
                  <a:pt x="1306548" y="1670039"/>
                </a:lnTo>
                <a:lnTo>
                  <a:pt x="1302567" y="1669240"/>
                </a:lnTo>
                <a:lnTo>
                  <a:pt x="1300178" y="1668041"/>
                </a:lnTo>
                <a:lnTo>
                  <a:pt x="1297789" y="1666043"/>
                </a:lnTo>
                <a:lnTo>
                  <a:pt x="1296595" y="1664444"/>
                </a:lnTo>
                <a:lnTo>
                  <a:pt x="1295798" y="1662845"/>
                </a:lnTo>
                <a:lnTo>
                  <a:pt x="1295400" y="1660448"/>
                </a:lnTo>
                <a:lnTo>
                  <a:pt x="1295400" y="1658449"/>
                </a:lnTo>
                <a:lnTo>
                  <a:pt x="1296197" y="1656451"/>
                </a:lnTo>
                <a:lnTo>
                  <a:pt x="1296993" y="1653653"/>
                </a:lnTo>
                <a:lnTo>
                  <a:pt x="1298585" y="1651256"/>
                </a:lnTo>
                <a:lnTo>
                  <a:pt x="1302567" y="1646060"/>
                </a:lnTo>
                <a:lnTo>
                  <a:pt x="1307742" y="1641264"/>
                </a:lnTo>
                <a:lnTo>
                  <a:pt x="1312918" y="1636069"/>
                </a:lnTo>
                <a:lnTo>
                  <a:pt x="1318890" y="1631273"/>
                </a:lnTo>
                <a:lnTo>
                  <a:pt x="1330436" y="1622880"/>
                </a:lnTo>
                <a:lnTo>
                  <a:pt x="1339195" y="1616486"/>
                </a:lnTo>
                <a:lnTo>
                  <a:pt x="1343177" y="1614488"/>
                </a:lnTo>
                <a:close/>
                <a:moveTo>
                  <a:pt x="392113" y="1614488"/>
                </a:moveTo>
                <a:lnTo>
                  <a:pt x="469901" y="1614488"/>
                </a:lnTo>
                <a:lnTo>
                  <a:pt x="473472" y="1616486"/>
                </a:lnTo>
                <a:lnTo>
                  <a:pt x="482204" y="1622880"/>
                </a:lnTo>
                <a:lnTo>
                  <a:pt x="493713" y="1631273"/>
                </a:lnTo>
                <a:lnTo>
                  <a:pt x="499269" y="1636069"/>
                </a:lnTo>
                <a:lnTo>
                  <a:pt x="505223" y="1641264"/>
                </a:lnTo>
                <a:lnTo>
                  <a:pt x="509985" y="1646060"/>
                </a:lnTo>
                <a:lnTo>
                  <a:pt x="514351" y="1651256"/>
                </a:lnTo>
                <a:lnTo>
                  <a:pt x="515541" y="1653653"/>
                </a:lnTo>
                <a:lnTo>
                  <a:pt x="516732" y="1656451"/>
                </a:lnTo>
                <a:lnTo>
                  <a:pt x="517129" y="1658449"/>
                </a:lnTo>
                <a:lnTo>
                  <a:pt x="517526" y="1660448"/>
                </a:lnTo>
                <a:lnTo>
                  <a:pt x="517129" y="1662845"/>
                </a:lnTo>
                <a:lnTo>
                  <a:pt x="516335" y="1664444"/>
                </a:lnTo>
                <a:lnTo>
                  <a:pt x="515144" y="1666043"/>
                </a:lnTo>
                <a:lnTo>
                  <a:pt x="512763" y="1668041"/>
                </a:lnTo>
                <a:lnTo>
                  <a:pt x="509985" y="1669240"/>
                </a:lnTo>
                <a:lnTo>
                  <a:pt x="506413" y="1670039"/>
                </a:lnTo>
                <a:lnTo>
                  <a:pt x="502444" y="1670838"/>
                </a:lnTo>
                <a:lnTo>
                  <a:pt x="497285" y="1671238"/>
                </a:lnTo>
                <a:lnTo>
                  <a:pt x="490935" y="1671638"/>
                </a:lnTo>
                <a:lnTo>
                  <a:pt x="484982" y="1671638"/>
                </a:lnTo>
                <a:lnTo>
                  <a:pt x="479426" y="1671238"/>
                </a:lnTo>
                <a:lnTo>
                  <a:pt x="474266" y="1670838"/>
                </a:lnTo>
                <a:lnTo>
                  <a:pt x="469107" y="1669640"/>
                </a:lnTo>
                <a:lnTo>
                  <a:pt x="463947" y="1668441"/>
                </a:lnTo>
                <a:lnTo>
                  <a:pt x="459582" y="1666842"/>
                </a:lnTo>
                <a:lnTo>
                  <a:pt x="454819" y="1665243"/>
                </a:lnTo>
                <a:lnTo>
                  <a:pt x="446088" y="1661646"/>
                </a:lnTo>
                <a:lnTo>
                  <a:pt x="437754" y="1656851"/>
                </a:lnTo>
                <a:lnTo>
                  <a:pt x="430213" y="1651655"/>
                </a:lnTo>
                <a:lnTo>
                  <a:pt x="422672" y="1646060"/>
                </a:lnTo>
                <a:lnTo>
                  <a:pt x="419497" y="1644062"/>
                </a:lnTo>
                <a:lnTo>
                  <a:pt x="417116" y="1643263"/>
                </a:lnTo>
                <a:lnTo>
                  <a:pt x="415925" y="1643263"/>
                </a:lnTo>
                <a:lnTo>
                  <a:pt x="415132" y="1643662"/>
                </a:lnTo>
                <a:lnTo>
                  <a:pt x="413941" y="1645660"/>
                </a:lnTo>
                <a:lnTo>
                  <a:pt x="413544" y="1646460"/>
                </a:lnTo>
                <a:lnTo>
                  <a:pt x="412750" y="1647259"/>
                </a:lnTo>
                <a:lnTo>
                  <a:pt x="403622" y="1646460"/>
                </a:lnTo>
                <a:lnTo>
                  <a:pt x="398860" y="1646060"/>
                </a:lnTo>
                <a:lnTo>
                  <a:pt x="396875" y="1645660"/>
                </a:lnTo>
                <a:lnTo>
                  <a:pt x="395685" y="1645261"/>
                </a:lnTo>
                <a:lnTo>
                  <a:pt x="394097" y="1637667"/>
                </a:lnTo>
                <a:lnTo>
                  <a:pt x="393303" y="1631273"/>
                </a:lnTo>
                <a:lnTo>
                  <a:pt x="392510" y="1626877"/>
                </a:lnTo>
                <a:lnTo>
                  <a:pt x="392510" y="1622880"/>
                </a:lnTo>
                <a:lnTo>
                  <a:pt x="392907" y="1618085"/>
                </a:lnTo>
                <a:lnTo>
                  <a:pt x="393303" y="1616486"/>
                </a:lnTo>
                <a:lnTo>
                  <a:pt x="392113" y="1614488"/>
                </a:lnTo>
                <a:close/>
                <a:moveTo>
                  <a:pt x="195660" y="1614488"/>
                </a:moveTo>
                <a:lnTo>
                  <a:pt x="273051" y="1614488"/>
                </a:lnTo>
                <a:lnTo>
                  <a:pt x="271860" y="1616486"/>
                </a:lnTo>
                <a:lnTo>
                  <a:pt x="272257" y="1618085"/>
                </a:lnTo>
                <a:lnTo>
                  <a:pt x="272654" y="1622880"/>
                </a:lnTo>
                <a:lnTo>
                  <a:pt x="272654" y="1626877"/>
                </a:lnTo>
                <a:lnTo>
                  <a:pt x="271860" y="1631273"/>
                </a:lnTo>
                <a:lnTo>
                  <a:pt x="271066" y="1637667"/>
                </a:lnTo>
                <a:lnTo>
                  <a:pt x="269479" y="1645261"/>
                </a:lnTo>
                <a:lnTo>
                  <a:pt x="267891" y="1645660"/>
                </a:lnTo>
                <a:lnTo>
                  <a:pt x="266304" y="1646060"/>
                </a:lnTo>
                <a:lnTo>
                  <a:pt x="261541" y="1646460"/>
                </a:lnTo>
                <a:lnTo>
                  <a:pt x="252810" y="1647259"/>
                </a:lnTo>
                <a:lnTo>
                  <a:pt x="251619" y="1646460"/>
                </a:lnTo>
                <a:lnTo>
                  <a:pt x="251223" y="1645660"/>
                </a:lnTo>
                <a:lnTo>
                  <a:pt x="250032" y="1643662"/>
                </a:lnTo>
                <a:lnTo>
                  <a:pt x="249238" y="1643263"/>
                </a:lnTo>
                <a:lnTo>
                  <a:pt x="247651" y="1643263"/>
                </a:lnTo>
                <a:lnTo>
                  <a:pt x="245666" y="1644062"/>
                </a:lnTo>
                <a:lnTo>
                  <a:pt x="242491" y="1646060"/>
                </a:lnTo>
                <a:lnTo>
                  <a:pt x="234554" y="1651655"/>
                </a:lnTo>
                <a:lnTo>
                  <a:pt x="227013" y="1656851"/>
                </a:lnTo>
                <a:lnTo>
                  <a:pt x="219076" y="1661646"/>
                </a:lnTo>
                <a:lnTo>
                  <a:pt x="210344" y="1665243"/>
                </a:lnTo>
                <a:lnTo>
                  <a:pt x="205582" y="1666842"/>
                </a:lnTo>
                <a:lnTo>
                  <a:pt x="200819" y="1668441"/>
                </a:lnTo>
                <a:lnTo>
                  <a:pt x="196057" y="1669640"/>
                </a:lnTo>
                <a:lnTo>
                  <a:pt x="190897" y="1670838"/>
                </a:lnTo>
                <a:lnTo>
                  <a:pt x="185341" y="1671238"/>
                </a:lnTo>
                <a:lnTo>
                  <a:pt x="179785" y="1671638"/>
                </a:lnTo>
                <a:lnTo>
                  <a:pt x="173832" y="1671638"/>
                </a:lnTo>
                <a:lnTo>
                  <a:pt x="167482" y="1671238"/>
                </a:lnTo>
                <a:lnTo>
                  <a:pt x="162719" y="1670838"/>
                </a:lnTo>
                <a:lnTo>
                  <a:pt x="158353" y="1670039"/>
                </a:lnTo>
                <a:lnTo>
                  <a:pt x="155178" y="1669240"/>
                </a:lnTo>
                <a:lnTo>
                  <a:pt x="152003" y="1668041"/>
                </a:lnTo>
                <a:lnTo>
                  <a:pt x="150416" y="1666043"/>
                </a:lnTo>
                <a:lnTo>
                  <a:pt x="148828" y="1664444"/>
                </a:lnTo>
                <a:lnTo>
                  <a:pt x="148035" y="1662845"/>
                </a:lnTo>
                <a:lnTo>
                  <a:pt x="147638" y="1660448"/>
                </a:lnTo>
                <a:lnTo>
                  <a:pt x="148035" y="1658449"/>
                </a:lnTo>
                <a:lnTo>
                  <a:pt x="148828" y="1656451"/>
                </a:lnTo>
                <a:lnTo>
                  <a:pt x="149622" y="1653653"/>
                </a:lnTo>
                <a:lnTo>
                  <a:pt x="151210" y="1651256"/>
                </a:lnTo>
                <a:lnTo>
                  <a:pt x="155178" y="1646060"/>
                </a:lnTo>
                <a:lnTo>
                  <a:pt x="159544" y="1641264"/>
                </a:lnTo>
                <a:lnTo>
                  <a:pt x="165497" y="1636069"/>
                </a:lnTo>
                <a:lnTo>
                  <a:pt x="171450" y="1631273"/>
                </a:lnTo>
                <a:lnTo>
                  <a:pt x="182960" y="1622880"/>
                </a:lnTo>
                <a:lnTo>
                  <a:pt x="191691" y="1616486"/>
                </a:lnTo>
                <a:lnTo>
                  <a:pt x="195660" y="1614488"/>
                </a:lnTo>
                <a:close/>
                <a:moveTo>
                  <a:pt x="538163" y="1219200"/>
                </a:moveTo>
                <a:lnTo>
                  <a:pt x="618247" y="1234417"/>
                </a:lnTo>
                <a:lnTo>
                  <a:pt x="620638" y="1235218"/>
                </a:lnTo>
                <a:lnTo>
                  <a:pt x="623427" y="1236419"/>
                </a:lnTo>
                <a:lnTo>
                  <a:pt x="625419" y="1238421"/>
                </a:lnTo>
                <a:lnTo>
                  <a:pt x="627013" y="1241225"/>
                </a:lnTo>
                <a:lnTo>
                  <a:pt x="629404" y="1244428"/>
                </a:lnTo>
                <a:lnTo>
                  <a:pt x="630599" y="1248032"/>
                </a:lnTo>
                <a:lnTo>
                  <a:pt x="632193" y="1252037"/>
                </a:lnTo>
                <a:lnTo>
                  <a:pt x="633388" y="1256442"/>
                </a:lnTo>
                <a:lnTo>
                  <a:pt x="635380" y="1266052"/>
                </a:lnTo>
                <a:lnTo>
                  <a:pt x="637372" y="1276464"/>
                </a:lnTo>
                <a:lnTo>
                  <a:pt x="639364" y="1296487"/>
                </a:lnTo>
                <a:lnTo>
                  <a:pt x="639763" y="1300491"/>
                </a:lnTo>
                <a:lnTo>
                  <a:pt x="639364" y="1303294"/>
                </a:lnTo>
                <a:lnTo>
                  <a:pt x="638567" y="1304896"/>
                </a:lnTo>
                <a:lnTo>
                  <a:pt x="637771" y="1305697"/>
                </a:lnTo>
                <a:lnTo>
                  <a:pt x="636177" y="1305697"/>
                </a:lnTo>
                <a:lnTo>
                  <a:pt x="634185" y="1304496"/>
                </a:lnTo>
                <a:lnTo>
                  <a:pt x="632591" y="1302894"/>
                </a:lnTo>
                <a:lnTo>
                  <a:pt x="630599" y="1300491"/>
                </a:lnTo>
                <a:lnTo>
                  <a:pt x="626615" y="1295285"/>
                </a:lnTo>
                <a:lnTo>
                  <a:pt x="623029" y="1288878"/>
                </a:lnTo>
                <a:lnTo>
                  <a:pt x="620240" y="1282471"/>
                </a:lnTo>
                <a:lnTo>
                  <a:pt x="619841" y="1279668"/>
                </a:lnTo>
                <a:lnTo>
                  <a:pt x="619443" y="1277265"/>
                </a:lnTo>
                <a:lnTo>
                  <a:pt x="619443" y="1275263"/>
                </a:lnTo>
                <a:lnTo>
                  <a:pt x="619044" y="1273261"/>
                </a:lnTo>
                <a:lnTo>
                  <a:pt x="618646" y="1271659"/>
                </a:lnTo>
                <a:lnTo>
                  <a:pt x="617849" y="1270457"/>
                </a:lnTo>
                <a:lnTo>
                  <a:pt x="617052" y="1269657"/>
                </a:lnTo>
                <a:lnTo>
                  <a:pt x="616255" y="1268856"/>
                </a:lnTo>
                <a:lnTo>
                  <a:pt x="615060" y="1268455"/>
                </a:lnTo>
                <a:lnTo>
                  <a:pt x="613865" y="1268455"/>
                </a:lnTo>
                <a:lnTo>
                  <a:pt x="613068" y="1268856"/>
                </a:lnTo>
                <a:lnTo>
                  <a:pt x="612271" y="1269256"/>
                </a:lnTo>
                <a:lnTo>
                  <a:pt x="611076" y="1270457"/>
                </a:lnTo>
                <a:lnTo>
                  <a:pt x="610677" y="1271659"/>
                </a:lnTo>
                <a:lnTo>
                  <a:pt x="609880" y="1273661"/>
                </a:lnTo>
                <a:lnTo>
                  <a:pt x="609482" y="1276064"/>
                </a:lnTo>
                <a:lnTo>
                  <a:pt x="609084" y="1278466"/>
                </a:lnTo>
                <a:lnTo>
                  <a:pt x="609084" y="1281670"/>
                </a:lnTo>
                <a:lnTo>
                  <a:pt x="608287" y="1285675"/>
                </a:lnTo>
                <a:lnTo>
                  <a:pt x="607888" y="1289279"/>
                </a:lnTo>
                <a:lnTo>
                  <a:pt x="607091" y="1292482"/>
                </a:lnTo>
                <a:lnTo>
                  <a:pt x="606295" y="1295686"/>
                </a:lnTo>
                <a:lnTo>
                  <a:pt x="604701" y="1298489"/>
                </a:lnTo>
                <a:lnTo>
                  <a:pt x="603107" y="1300892"/>
                </a:lnTo>
                <a:lnTo>
                  <a:pt x="600716" y="1302894"/>
                </a:lnTo>
                <a:lnTo>
                  <a:pt x="598724" y="1304896"/>
                </a:lnTo>
                <a:lnTo>
                  <a:pt x="594740" y="1306498"/>
                </a:lnTo>
                <a:lnTo>
                  <a:pt x="591154" y="1307699"/>
                </a:lnTo>
                <a:lnTo>
                  <a:pt x="585975" y="1308100"/>
                </a:lnTo>
                <a:lnTo>
                  <a:pt x="580396" y="1308100"/>
                </a:lnTo>
                <a:lnTo>
                  <a:pt x="578404" y="1307699"/>
                </a:lnTo>
                <a:lnTo>
                  <a:pt x="576014" y="1307299"/>
                </a:lnTo>
                <a:lnTo>
                  <a:pt x="571631" y="1305697"/>
                </a:lnTo>
                <a:lnTo>
                  <a:pt x="568045" y="1303294"/>
                </a:lnTo>
                <a:lnTo>
                  <a:pt x="564459" y="1299690"/>
                </a:lnTo>
                <a:lnTo>
                  <a:pt x="560475" y="1295285"/>
                </a:lnTo>
                <a:lnTo>
                  <a:pt x="557287" y="1290079"/>
                </a:lnTo>
                <a:lnTo>
                  <a:pt x="554498" y="1284073"/>
                </a:lnTo>
                <a:lnTo>
                  <a:pt x="551311" y="1277666"/>
                </a:lnTo>
                <a:lnTo>
                  <a:pt x="548920" y="1271258"/>
                </a:lnTo>
                <a:lnTo>
                  <a:pt x="546530" y="1264451"/>
                </a:lnTo>
                <a:lnTo>
                  <a:pt x="543342" y="1251236"/>
                </a:lnTo>
                <a:lnTo>
                  <a:pt x="540952" y="1238822"/>
                </a:lnTo>
                <a:lnTo>
                  <a:pt x="539358" y="1228811"/>
                </a:lnTo>
                <a:lnTo>
                  <a:pt x="538163" y="1219200"/>
                </a:lnTo>
                <a:close/>
                <a:moveTo>
                  <a:pt x="1292225" y="1217613"/>
                </a:moveTo>
                <a:lnTo>
                  <a:pt x="1290632" y="1227624"/>
                </a:lnTo>
                <a:lnTo>
                  <a:pt x="1289436" y="1237635"/>
                </a:lnTo>
                <a:lnTo>
                  <a:pt x="1287046" y="1250049"/>
                </a:lnTo>
                <a:lnTo>
                  <a:pt x="1283061" y="1263665"/>
                </a:lnTo>
                <a:lnTo>
                  <a:pt x="1281069" y="1270472"/>
                </a:lnTo>
                <a:lnTo>
                  <a:pt x="1278679" y="1276879"/>
                </a:lnTo>
                <a:lnTo>
                  <a:pt x="1275491" y="1283287"/>
                </a:lnTo>
                <a:lnTo>
                  <a:pt x="1272702" y="1289293"/>
                </a:lnTo>
                <a:lnTo>
                  <a:pt x="1269116" y="1294099"/>
                </a:lnTo>
                <a:lnTo>
                  <a:pt x="1265530" y="1298504"/>
                </a:lnTo>
                <a:lnTo>
                  <a:pt x="1261546" y="1302108"/>
                </a:lnTo>
                <a:lnTo>
                  <a:pt x="1258359" y="1304110"/>
                </a:lnTo>
                <a:lnTo>
                  <a:pt x="1253976" y="1305712"/>
                </a:lnTo>
                <a:lnTo>
                  <a:pt x="1249593" y="1306513"/>
                </a:lnTo>
                <a:lnTo>
                  <a:pt x="1244015" y="1306513"/>
                </a:lnTo>
                <a:lnTo>
                  <a:pt x="1239632" y="1306112"/>
                </a:lnTo>
                <a:lnTo>
                  <a:pt x="1235250" y="1304911"/>
                </a:lnTo>
                <a:lnTo>
                  <a:pt x="1232062" y="1303309"/>
                </a:lnTo>
                <a:lnTo>
                  <a:pt x="1229273" y="1301707"/>
                </a:lnTo>
                <a:lnTo>
                  <a:pt x="1227281" y="1299305"/>
                </a:lnTo>
                <a:lnTo>
                  <a:pt x="1225687" y="1296902"/>
                </a:lnTo>
                <a:lnTo>
                  <a:pt x="1223695" y="1294099"/>
                </a:lnTo>
                <a:lnTo>
                  <a:pt x="1222898" y="1291296"/>
                </a:lnTo>
                <a:lnTo>
                  <a:pt x="1222101" y="1288092"/>
                </a:lnTo>
                <a:lnTo>
                  <a:pt x="1221703" y="1284088"/>
                </a:lnTo>
                <a:lnTo>
                  <a:pt x="1221304" y="1280083"/>
                </a:lnTo>
                <a:lnTo>
                  <a:pt x="1221304" y="1276879"/>
                </a:lnTo>
                <a:lnTo>
                  <a:pt x="1220906" y="1274477"/>
                </a:lnTo>
                <a:lnTo>
                  <a:pt x="1220508" y="1272074"/>
                </a:lnTo>
                <a:lnTo>
                  <a:pt x="1219711" y="1270072"/>
                </a:lnTo>
                <a:lnTo>
                  <a:pt x="1219312" y="1268870"/>
                </a:lnTo>
                <a:lnTo>
                  <a:pt x="1218117" y="1267669"/>
                </a:lnTo>
                <a:lnTo>
                  <a:pt x="1216922" y="1266868"/>
                </a:lnTo>
                <a:lnTo>
                  <a:pt x="1216125" y="1266468"/>
                </a:lnTo>
                <a:lnTo>
                  <a:pt x="1214930" y="1266468"/>
                </a:lnTo>
                <a:lnTo>
                  <a:pt x="1214133" y="1266868"/>
                </a:lnTo>
                <a:lnTo>
                  <a:pt x="1213336" y="1268070"/>
                </a:lnTo>
                <a:lnTo>
                  <a:pt x="1212539" y="1268870"/>
                </a:lnTo>
                <a:lnTo>
                  <a:pt x="1211742" y="1270072"/>
                </a:lnTo>
                <a:lnTo>
                  <a:pt x="1211344" y="1271674"/>
                </a:lnTo>
                <a:lnTo>
                  <a:pt x="1210945" y="1273275"/>
                </a:lnTo>
                <a:lnTo>
                  <a:pt x="1210945" y="1275678"/>
                </a:lnTo>
                <a:lnTo>
                  <a:pt x="1210945" y="1278081"/>
                </a:lnTo>
                <a:lnTo>
                  <a:pt x="1209750" y="1280483"/>
                </a:lnTo>
                <a:lnTo>
                  <a:pt x="1207359" y="1286891"/>
                </a:lnTo>
                <a:lnTo>
                  <a:pt x="1203773" y="1293298"/>
                </a:lnTo>
                <a:lnTo>
                  <a:pt x="1199789" y="1298904"/>
                </a:lnTo>
                <a:lnTo>
                  <a:pt x="1197797" y="1300906"/>
                </a:lnTo>
                <a:lnTo>
                  <a:pt x="1195805" y="1302909"/>
                </a:lnTo>
                <a:lnTo>
                  <a:pt x="1194211" y="1304110"/>
                </a:lnTo>
                <a:lnTo>
                  <a:pt x="1192617" y="1304110"/>
                </a:lnTo>
                <a:lnTo>
                  <a:pt x="1191821" y="1303710"/>
                </a:lnTo>
                <a:lnTo>
                  <a:pt x="1191024" y="1302108"/>
                </a:lnTo>
                <a:lnTo>
                  <a:pt x="1190625" y="1298904"/>
                </a:lnTo>
                <a:lnTo>
                  <a:pt x="1191024" y="1294900"/>
                </a:lnTo>
                <a:lnTo>
                  <a:pt x="1193016" y="1274877"/>
                </a:lnTo>
                <a:lnTo>
                  <a:pt x="1194610" y="1264465"/>
                </a:lnTo>
                <a:lnTo>
                  <a:pt x="1197000" y="1254855"/>
                </a:lnTo>
                <a:lnTo>
                  <a:pt x="1198195" y="1250450"/>
                </a:lnTo>
                <a:lnTo>
                  <a:pt x="1199789" y="1246045"/>
                </a:lnTo>
                <a:lnTo>
                  <a:pt x="1200984" y="1242841"/>
                </a:lnTo>
                <a:lnTo>
                  <a:pt x="1202977" y="1239237"/>
                </a:lnTo>
                <a:lnTo>
                  <a:pt x="1204969" y="1236834"/>
                </a:lnTo>
                <a:lnTo>
                  <a:pt x="1206961" y="1234832"/>
                </a:lnTo>
                <a:lnTo>
                  <a:pt x="1209352" y="1233631"/>
                </a:lnTo>
                <a:lnTo>
                  <a:pt x="1212141" y="1232429"/>
                </a:lnTo>
                <a:lnTo>
                  <a:pt x="1292225" y="1217613"/>
                </a:lnTo>
                <a:close/>
                <a:moveTo>
                  <a:pt x="36513" y="1122363"/>
                </a:moveTo>
                <a:lnTo>
                  <a:pt x="98598" y="1134269"/>
                </a:lnTo>
                <a:lnTo>
                  <a:pt x="100956" y="1135063"/>
                </a:lnTo>
                <a:lnTo>
                  <a:pt x="102921" y="1135857"/>
                </a:lnTo>
                <a:lnTo>
                  <a:pt x="104492" y="1137444"/>
                </a:lnTo>
                <a:lnTo>
                  <a:pt x="105671" y="1139825"/>
                </a:lnTo>
                <a:lnTo>
                  <a:pt x="107636" y="1142207"/>
                </a:lnTo>
                <a:lnTo>
                  <a:pt x="108815" y="1145382"/>
                </a:lnTo>
                <a:lnTo>
                  <a:pt x="110779" y="1152128"/>
                </a:lnTo>
                <a:lnTo>
                  <a:pt x="112351" y="1159272"/>
                </a:lnTo>
                <a:lnTo>
                  <a:pt x="113923" y="1167210"/>
                </a:lnTo>
                <a:lnTo>
                  <a:pt x="115495" y="1183085"/>
                </a:lnTo>
                <a:lnTo>
                  <a:pt x="115888" y="1186260"/>
                </a:lnTo>
                <a:lnTo>
                  <a:pt x="115495" y="1188641"/>
                </a:lnTo>
                <a:lnTo>
                  <a:pt x="115102" y="1189832"/>
                </a:lnTo>
                <a:lnTo>
                  <a:pt x="114316" y="1190228"/>
                </a:lnTo>
                <a:lnTo>
                  <a:pt x="112744" y="1190228"/>
                </a:lnTo>
                <a:lnTo>
                  <a:pt x="111565" y="1189435"/>
                </a:lnTo>
                <a:lnTo>
                  <a:pt x="109994" y="1188244"/>
                </a:lnTo>
                <a:lnTo>
                  <a:pt x="108422" y="1186657"/>
                </a:lnTo>
                <a:lnTo>
                  <a:pt x="105278" y="1181894"/>
                </a:lnTo>
                <a:lnTo>
                  <a:pt x="102528" y="1177132"/>
                </a:lnTo>
                <a:lnTo>
                  <a:pt x="100563" y="1172369"/>
                </a:lnTo>
                <a:lnTo>
                  <a:pt x="100170" y="1169988"/>
                </a:lnTo>
                <a:lnTo>
                  <a:pt x="100170" y="1168003"/>
                </a:lnTo>
                <a:lnTo>
                  <a:pt x="99384" y="1164828"/>
                </a:lnTo>
                <a:lnTo>
                  <a:pt x="98598" y="1162447"/>
                </a:lnTo>
                <a:lnTo>
                  <a:pt x="97026" y="1161257"/>
                </a:lnTo>
                <a:lnTo>
                  <a:pt x="96633" y="1161257"/>
                </a:lnTo>
                <a:lnTo>
                  <a:pt x="95848" y="1161257"/>
                </a:lnTo>
                <a:lnTo>
                  <a:pt x="95062" y="1161257"/>
                </a:lnTo>
                <a:lnTo>
                  <a:pt x="94276" y="1161653"/>
                </a:lnTo>
                <a:lnTo>
                  <a:pt x="92704" y="1163638"/>
                </a:lnTo>
                <a:lnTo>
                  <a:pt x="91525" y="1167210"/>
                </a:lnTo>
                <a:lnTo>
                  <a:pt x="91525" y="1171178"/>
                </a:lnTo>
                <a:lnTo>
                  <a:pt x="91132" y="1176338"/>
                </a:lnTo>
                <a:lnTo>
                  <a:pt x="90346" y="1181100"/>
                </a:lnTo>
                <a:lnTo>
                  <a:pt x="89167" y="1184275"/>
                </a:lnTo>
                <a:lnTo>
                  <a:pt x="87989" y="1186260"/>
                </a:lnTo>
                <a:lnTo>
                  <a:pt x="86810" y="1187847"/>
                </a:lnTo>
                <a:lnTo>
                  <a:pt x="85238" y="1189038"/>
                </a:lnTo>
                <a:lnTo>
                  <a:pt x="83666" y="1189832"/>
                </a:lnTo>
                <a:lnTo>
                  <a:pt x="82094" y="1191022"/>
                </a:lnTo>
                <a:lnTo>
                  <a:pt x="80130" y="1191419"/>
                </a:lnTo>
                <a:lnTo>
                  <a:pt x="75414" y="1192213"/>
                </a:lnTo>
                <a:lnTo>
                  <a:pt x="69520" y="1192213"/>
                </a:lnTo>
                <a:lnTo>
                  <a:pt x="67163" y="1191816"/>
                </a:lnTo>
                <a:lnTo>
                  <a:pt x="64412" y="1191022"/>
                </a:lnTo>
                <a:lnTo>
                  <a:pt x="62447" y="1190228"/>
                </a:lnTo>
                <a:lnTo>
                  <a:pt x="60482" y="1188641"/>
                </a:lnTo>
                <a:lnTo>
                  <a:pt x="58125" y="1187053"/>
                </a:lnTo>
                <a:lnTo>
                  <a:pt x="56160" y="1185069"/>
                </a:lnTo>
                <a:lnTo>
                  <a:pt x="53016" y="1180703"/>
                </a:lnTo>
                <a:lnTo>
                  <a:pt x="49873" y="1175147"/>
                </a:lnTo>
                <a:lnTo>
                  <a:pt x="47122" y="1169194"/>
                </a:lnTo>
                <a:lnTo>
                  <a:pt x="44765" y="1162844"/>
                </a:lnTo>
                <a:lnTo>
                  <a:pt x="42800" y="1156494"/>
                </a:lnTo>
                <a:lnTo>
                  <a:pt x="41228" y="1150144"/>
                </a:lnTo>
                <a:lnTo>
                  <a:pt x="40049" y="1143794"/>
                </a:lnTo>
                <a:lnTo>
                  <a:pt x="37692" y="1133475"/>
                </a:lnTo>
                <a:lnTo>
                  <a:pt x="36513" y="1125538"/>
                </a:lnTo>
                <a:lnTo>
                  <a:pt x="36513" y="1122363"/>
                </a:lnTo>
                <a:close/>
                <a:moveTo>
                  <a:pt x="1779588" y="1120775"/>
                </a:moveTo>
                <a:lnTo>
                  <a:pt x="1779588" y="1123616"/>
                </a:lnTo>
                <a:lnTo>
                  <a:pt x="1778404" y="1131734"/>
                </a:lnTo>
                <a:lnTo>
                  <a:pt x="1776824" y="1142693"/>
                </a:lnTo>
                <a:lnTo>
                  <a:pt x="1775244" y="1149188"/>
                </a:lnTo>
                <a:lnTo>
                  <a:pt x="1773665" y="1155682"/>
                </a:lnTo>
                <a:lnTo>
                  <a:pt x="1771690" y="1162176"/>
                </a:lnTo>
                <a:lnTo>
                  <a:pt x="1769321" y="1168671"/>
                </a:lnTo>
                <a:lnTo>
                  <a:pt x="1766162" y="1174759"/>
                </a:lnTo>
                <a:lnTo>
                  <a:pt x="1763397" y="1180442"/>
                </a:lnTo>
                <a:lnTo>
                  <a:pt x="1760238" y="1184907"/>
                </a:lnTo>
                <a:lnTo>
                  <a:pt x="1757869" y="1186530"/>
                </a:lnTo>
                <a:lnTo>
                  <a:pt x="1755894" y="1188560"/>
                </a:lnTo>
                <a:lnTo>
                  <a:pt x="1753920" y="1189777"/>
                </a:lnTo>
                <a:lnTo>
                  <a:pt x="1751550" y="1190995"/>
                </a:lnTo>
                <a:lnTo>
                  <a:pt x="1749181" y="1191807"/>
                </a:lnTo>
                <a:lnTo>
                  <a:pt x="1746812" y="1192213"/>
                </a:lnTo>
                <a:lnTo>
                  <a:pt x="1740888" y="1192213"/>
                </a:lnTo>
                <a:lnTo>
                  <a:pt x="1736149" y="1191401"/>
                </a:lnTo>
                <a:lnTo>
                  <a:pt x="1734175" y="1190589"/>
                </a:lnTo>
                <a:lnTo>
                  <a:pt x="1732200" y="1189777"/>
                </a:lnTo>
                <a:lnTo>
                  <a:pt x="1730621" y="1188966"/>
                </a:lnTo>
                <a:lnTo>
                  <a:pt x="1729436" y="1187748"/>
                </a:lnTo>
                <a:lnTo>
                  <a:pt x="1728251" y="1185718"/>
                </a:lnTo>
                <a:lnTo>
                  <a:pt x="1727461" y="1184095"/>
                </a:lnTo>
                <a:lnTo>
                  <a:pt x="1725487" y="1180442"/>
                </a:lnTo>
                <a:lnTo>
                  <a:pt x="1724697" y="1175977"/>
                </a:lnTo>
                <a:lnTo>
                  <a:pt x="1724697" y="1170700"/>
                </a:lnTo>
                <a:lnTo>
                  <a:pt x="1724302" y="1166235"/>
                </a:lnTo>
                <a:lnTo>
                  <a:pt x="1723117" y="1162988"/>
                </a:lnTo>
                <a:lnTo>
                  <a:pt x="1721933" y="1160959"/>
                </a:lnTo>
                <a:lnTo>
                  <a:pt x="1721143" y="1160553"/>
                </a:lnTo>
                <a:lnTo>
                  <a:pt x="1720748" y="1160147"/>
                </a:lnTo>
                <a:lnTo>
                  <a:pt x="1719958" y="1160553"/>
                </a:lnTo>
                <a:lnTo>
                  <a:pt x="1718774" y="1160553"/>
                </a:lnTo>
                <a:lnTo>
                  <a:pt x="1717589" y="1161770"/>
                </a:lnTo>
                <a:lnTo>
                  <a:pt x="1716404" y="1164206"/>
                </a:lnTo>
                <a:lnTo>
                  <a:pt x="1716009" y="1167453"/>
                </a:lnTo>
                <a:lnTo>
                  <a:pt x="1716009" y="1169482"/>
                </a:lnTo>
                <a:lnTo>
                  <a:pt x="1715614" y="1171512"/>
                </a:lnTo>
                <a:lnTo>
                  <a:pt x="1713640" y="1176383"/>
                </a:lnTo>
                <a:lnTo>
                  <a:pt x="1710481" y="1181659"/>
                </a:lnTo>
                <a:lnTo>
                  <a:pt x="1707716" y="1186124"/>
                </a:lnTo>
                <a:lnTo>
                  <a:pt x="1706137" y="1188154"/>
                </a:lnTo>
                <a:lnTo>
                  <a:pt x="1704557" y="1189371"/>
                </a:lnTo>
                <a:lnTo>
                  <a:pt x="1702978" y="1190183"/>
                </a:lnTo>
                <a:lnTo>
                  <a:pt x="1702188" y="1190183"/>
                </a:lnTo>
                <a:lnTo>
                  <a:pt x="1701003" y="1189777"/>
                </a:lnTo>
                <a:lnTo>
                  <a:pt x="1700608" y="1188560"/>
                </a:lnTo>
                <a:lnTo>
                  <a:pt x="1700213" y="1185718"/>
                </a:lnTo>
                <a:lnTo>
                  <a:pt x="1700608" y="1182877"/>
                </a:lnTo>
                <a:lnTo>
                  <a:pt x="1702188" y="1166641"/>
                </a:lnTo>
                <a:lnTo>
                  <a:pt x="1703767" y="1158117"/>
                </a:lnTo>
                <a:lnTo>
                  <a:pt x="1704952" y="1150811"/>
                </a:lnTo>
                <a:lnTo>
                  <a:pt x="1707716" y="1143911"/>
                </a:lnTo>
                <a:lnTo>
                  <a:pt x="1708901" y="1141070"/>
                </a:lnTo>
                <a:lnTo>
                  <a:pt x="1710086" y="1138634"/>
                </a:lnTo>
                <a:lnTo>
                  <a:pt x="1711665" y="1136199"/>
                </a:lnTo>
                <a:lnTo>
                  <a:pt x="1713640" y="1134575"/>
                </a:lnTo>
                <a:lnTo>
                  <a:pt x="1715219" y="1133763"/>
                </a:lnTo>
                <a:lnTo>
                  <a:pt x="1717194" y="1132952"/>
                </a:lnTo>
                <a:lnTo>
                  <a:pt x="1779588" y="1120775"/>
                </a:lnTo>
                <a:close/>
                <a:moveTo>
                  <a:pt x="233586" y="538163"/>
                </a:moveTo>
                <a:lnTo>
                  <a:pt x="238336" y="538163"/>
                </a:lnTo>
                <a:lnTo>
                  <a:pt x="300494" y="768264"/>
                </a:lnTo>
                <a:lnTo>
                  <a:pt x="301682" y="758743"/>
                </a:lnTo>
                <a:lnTo>
                  <a:pt x="323061" y="601242"/>
                </a:lnTo>
                <a:lnTo>
                  <a:pt x="317122" y="585770"/>
                </a:lnTo>
                <a:lnTo>
                  <a:pt x="328999" y="565140"/>
                </a:lnTo>
                <a:lnTo>
                  <a:pt x="355921" y="565140"/>
                </a:lnTo>
                <a:lnTo>
                  <a:pt x="367403" y="585770"/>
                </a:lnTo>
                <a:lnTo>
                  <a:pt x="362256" y="604416"/>
                </a:lnTo>
                <a:lnTo>
                  <a:pt x="381259" y="770645"/>
                </a:lnTo>
                <a:lnTo>
                  <a:pt x="394720" y="710739"/>
                </a:lnTo>
                <a:lnTo>
                  <a:pt x="395908" y="741287"/>
                </a:lnTo>
                <a:lnTo>
                  <a:pt x="397096" y="773818"/>
                </a:lnTo>
                <a:lnTo>
                  <a:pt x="401055" y="844039"/>
                </a:lnTo>
                <a:lnTo>
                  <a:pt x="405806" y="918227"/>
                </a:lnTo>
                <a:lnTo>
                  <a:pt x="410952" y="992018"/>
                </a:lnTo>
                <a:lnTo>
                  <a:pt x="416891" y="1061048"/>
                </a:lnTo>
                <a:lnTo>
                  <a:pt x="423226" y="1122541"/>
                </a:lnTo>
                <a:lnTo>
                  <a:pt x="426393" y="1148725"/>
                </a:lnTo>
                <a:lnTo>
                  <a:pt x="428768" y="1171338"/>
                </a:lnTo>
                <a:lnTo>
                  <a:pt x="431936" y="1190381"/>
                </a:lnTo>
                <a:lnTo>
                  <a:pt x="434311" y="1204663"/>
                </a:lnTo>
                <a:lnTo>
                  <a:pt x="435499" y="1210218"/>
                </a:lnTo>
                <a:lnTo>
                  <a:pt x="436687" y="1215375"/>
                </a:lnTo>
                <a:lnTo>
                  <a:pt x="439062" y="1220532"/>
                </a:lnTo>
                <a:lnTo>
                  <a:pt x="440646" y="1225293"/>
                </a:lnTo>
                <a:lnTo>
                  <a:pt x="440646" y="1228467"/>
                </a:lnTo>
                <a:lnTo>
                  <a:pt x="441833" y="1238385"/>
                </a:lnTo>
                <a:lnTo>
                  <a:pt x="443021" y="1248700"/>
                </a:lnTo>
                <a:lnTo>
                  <a:pt x="444605" y="1258221"/>
                </a:lnTo>
                <a:lnTo>
                  <a:pt x="446584" y="1268140"/>
                </a:lnTo>
                <a:lnTo>
                  <a:pt x="448564" y="1277264"/>
                </a:lnTo>
                <a:lnTo>
                  <a:pt x="450939" y="1285992"/>
                </a:lnTo>
                <a:lnTo>
                  <a:pt x="453711" y="1295117"/>
                </a:lnTo>
                <a:lnTo>
                  <a:pt x="456086" y="1303448"/>
                </a:lnTo>
                <a:lnTo>
                  <a:pt x="459649" y="1311383"/>
                </a:lnTo>
                <a:lnTo>
                  <a:pt x="462816" y="1318921"/>
                </a:lnTo>
                <a:lnTo>
                  <a:pt x="466380" y="1326458"/>
                </a:lnTo>
                <a:lnTo>
                  <a:pt x="469943" y="1333599"/>
                </a:lnTo>
                <a:lnTo>
                  <a:pt x="473902" y="1340344"/>
                </a:lnTo>
                <a:lnTo>
                  <a:pt x="477861" y="1346691"/>
                </a:lnTo>
                <a:lnTo>
                  <a:pt x="482612" y="1353039"/>
                </a:lnTo>
                <a:lnTo>
                  <a:pt x="487363" y="1358990"/>
                </a:lnTo>
                <a:lnTo>
                  <a:pt x="469151" y="1598613"/>
                </a:lnTo>
                <a:lnTo>
                  <a:pt x="383239" y="1598613"/>
                </a:lnTo>
                <a:lnTo>
                  <a:pt x="340481" y="1260999"/>
                </a:lnTo>
                <a:lnTo>
                  <a:pt x="334938" y="1261395"/>
                </a:lnTo>
                <a:lnTo>
                  <a:pt x="329395" y="1261792"/>
                </a:lnTo>
                <a:lnTo>
                  <a:pt x="326228" y="1261792"/>
                </a:lnTo>
                <a:lnTo>
                  <a:pt x="322269" y="1261395"/>
                </a:lnTo>
                <a:lnTo>
                  <a:pt x="282282" y="1597423"/>
                </a:lnTo>
                <a:lnTo>
                  <a:pt x="193203" y="1598613"/>
                </a:lnTo>
                <a:lnTo>
                  <a:pt x="160738" y="1168165"/>
                </a:lnTo>
                <a:lnTo>
                  <a:pt x="154800" y="1158246"/>
                </a:lnTo>
                <a:lnTo>
                  <a:pt x="149257" y="1148725"/>
                </a:lnTo>
                <a:lnTo>
                  <a:pt x="144110" y="1139203"/>
                </a:lnTo>
                <a:lnTo>
                  <a:pt x="140151" y="1128889"/>
                </a:lnTo>
                <a:lnTo>
                  <a:pt x="139755" y="1124921"/>
                </a:lnTo>
                <a:lnTo>
                  <a:pt x="134609" y="1066999"/>
                </a:lnTo>
                <a:lnTo>
                  <a:pt x="128670" y="1003920"/>
                </a:lnTo>
                <a:lnTo>
                  <a:pt x="122335" y="924971"/>
                </a:lnTo>
                <a:lnTo>
                  <a:pt x="108875" y="730972"/>
                </a:lnTo>
                <a:lnTo>
                  <a:pt x="103728" y="726608"/>
                </a:lnTo>
                <a:lnTo>
                  <a:pt x="98185" y="721054"/>
                </a:lnTo>
                <a:lnTo>
                  <a:pt x="97789" y="721450"/>
                </a:lnTo>
                <a:lnTo>
                  <a:pt x="96997" y="723434"/>
                </a:lnTo>
                <a:lnTo>
                  <a:pt x="96601" y="727798"/>
                </a:lnTo>
                <a:lnTo>
                  <a:pt x="96601" y="733352"/>
                </a:lnTo>
                <a:lnTo>
                  <a:pt x="96205" y="749618"/>
                </a:lnTo>
                <a:lnTo>
                  <a:pt x="96601" y="771438"/>
                </a:lnTo>
                <a:lnTo>
                  <a:pt x="97789" y="826980"/>
                </a:lnTo>
                <a:lnTo>
                  <a:pt x="100165" y="893630"/>
                </a:lnTo>
                <a:lnTo>
                  <a:pt x="103332" y="962660"/>
                </a:lnTo>
                <a:lnTo>
                  <a:pt x="106499" y="1027327"/>
                </a:lnTo>
                <a:lnTo>
                  <a:pt x="109666" y="1079694"/>
                </a:lnTo>
                <a:lnTo>
                  <a:pt x="112042" y="1112226"/>
                </a:lnTo>
                <a:lnTo>
                  <a:pt x="97393" y="1112623"/>
                </a:lnTo>
                <a:lnTo>
                  <a:pt x="87891" y="1112623"/>
                </a:lnTo>
                <a:lnTo>
                  <a:pt x="76806" y="1111433"/>
                </a:lnTo>
                <a:lnTo>
                  <a:pt x="65325" y="1109449"/>
                </a:lnTo>
                <a:lnTo>
                  <a:pt x="59386" y="1108259"/>
                </a:lnTo>
                <a:lnTo>
                  <a:pt x="53843" y="1107069"/>
                </a:lnTo>
                <a:lnTo>
                  <a:pt x="47905" y="1104688"/>
                </a:lnTo>
                <a:lnTo>
                  <a:pt x="41966" y="1102308"/>
                </a:lnTo>
                <a:lnTo>
                  <a:pt x="36027" y="1099928"/>
                </a:lnTo>
                <a:lnTo>
                  <a:pt x="30485" y="1096357"/>
                </a:lnTo>
                <a:lnTo>
                  <a:pt x="27713" y="1079298"/>
                </a:lnTo>
                <a:lnTo>
                  <a:pt x="24546" y="1056684"/>
                </a:lnTo>
                <a:lnTo>
                  <a:pt x="21775" y="1030104"/>
                </a:lnTo>
                <a:lnTo>
                  <a:pt x="18607" y="1000349"/>
                </a:lnTo>
                <a:lnTo>
                  <a:pt x="15836" y="967024"/>
                </a:lnTo>
                <a:lnTo>
                  <a:pt x="13065" y="932509"/>
                </a:lnTo>
                <a:lnTo>
                  <a:pt x="7918" y="860305"/>
                </a:lnTo>
                <a:lnTo>
                  <a:pt x="3563" y="790084"/>
                </a:lnTo>
                <a:lnTo>
                  <a:pt x="2375" y="757949"/>
                </a:lnTo>
                <a:lnTo>
                  <a:pt x="1187" y="728591"/>
                </a:lnTo>
                <a:lnTo>
                  <a:pt x="396" y="702804"/>
                </a:lnTo>
                <a:lnTo>
                  <a:pt x="0" y="681778"/>
                </a:lnTo>
                <a:lnTo>
                  <a:pt x="396" y="666305"/>
                </a:lnTo>
                <a:lnTo>
                  <a:pt x="792" y="660751"/>
                </a:lnTo>
                <a:lnTo>
                  <a:pt x="1187" y="656784"/>
                </a:lnTo>
                <a:lnTo>
                  <a:pt x="1979" y="650436"/>
                </a:lnTo>
                <a:lnTo>
                  <a:pt x="3167" y="644089"/>
                </a:lnTo>
                <a:lnTo>
                  <a:pt x="5147" y="638535"/>
                </a:lnTo>
                <a:lnTo>
                  <a:pt x="7918" y="632584"/>
                </a:lnTo>
                <a:lnTo>
                  <a:pt x="11085" y="626633"/>
                </a:lnTo>
                <a:lnTo>
                  <a:pt x="15044" y="621475"/>
                </a:lnTo>
                <a:lnTo>
                  <a:pt x="19003" y="615921"/>
                </a:lnTo>
                <a:lnTo>
                  <a:pt x="24150" y="610764"/>
                </a:lnTo>
                <a:lnTo>
                  <a:pt x="29693" y="606003"/>
                </a:lnTo>
                <a:lnTo>
                  <a:pt x="35631" y="601242"/>
                </a:lnTo>
                <a:lnTo>
                  <a:pt x="41966" y="596482"/>
                </a:lnTo>
                <a:lnTo>
                  <a:pt x="48696" y="592514"/>
                </a:lnTo>
                <a:lnTo>
                  <a:pt x="55427" y="588150"/>
                </a:lnTo>
                <a:lnTo>
                  <a:pt x="62949" y="584580"/>
                </a:lnTo>
                <a:lnTo>
                  <a:pt x="70867" y="580612"/>
                </a:lnTo>
                <a:lnTo>
                  <a:pt x="78785" y="576645"/>
                </a:lnTo>
                <a:lnTo>
                  <a:pt x="96205" y="569504"/>
                </a:lnTo>
                <a:lnTo>
                  <a:pt x="114417" y="563950"/>
                </a:lnTo>
                <a:lnTo>
                  <a:pt x="132629" y="557999"/>
                </a:lnTo>
                <a:lnTo>
                  <a:pt x="152029" y="552842"/>
                </a:lnTo>
                <a:lnTo>
                  <a:pt x="171428" y="548478"/>
                </a:lnTo>
                <a:lnTo>
                  <a:pt x="190828" y="544510"/>
                </a:lnTo>
                <a:lnTo>
                  <a:pt x="210227" y="540940"/>
                </a:lnTo>
                <a:lnTo>
                  <a:pt x="229627" y="538559"/>
                </a:lnTo>
                <a:lnTo>
                  <a:pt x="233586" y="538163"/>
                </a:lnTo>
                <a:close/>
                <a:moveTo>
                  <a:pt x="1612045" y="536575"/>
                </a:moveTo>
                <a:lnTo>
                  <a:pt x="1621555" y="536972"/>
                </a:lnTo>
                <a:lnTo>
                  <a:pt x="1631461" y="537369"/>
                </a:lnTo>
                <a:lnTo>
                  <a:pt x="1640970" y="538559"/>
                </a:lnTo>
                <a:lnTo>
                  <a:pt x="1650480" y="540147"/>
                </a:lnTo>
                <a:lnTo>
                  <a:pt x="1660386" y="541734"/>
                </a:lnTo>
                <a:lnTo>
                  <a:pt x="1669896" y="544512"/>
                </a:lnTo>
                <a:lnTo>
                  <a:pt x="1679406" y="546894"/>
                </a:lnTo>
                <a:lnTo>
                  <a:pt x="1688916" y="550465"/>
                </a:lnTo>
                <a:lnTo>
                  <a:pt x="1698030" y="553640"/>
                </a:lnTo>
                <a:lnTo>
                  <a:pt x="1707539" y="557212"/>
                </a:lnTo>
                <a:lnTo>
                  <a:pt x="1716257" y="560784"/>
                </a:lnTo>
                <a:lnTo>
                  <a:pt x="1724974" y="565150"/>
                </a:lnTo>
                <a:lnTo>
                  <a:pt x="1742409" y="573484"/>
                </a:lnTo>
                <a:lnTo>
                  <a:pt x="1758259" y="582215"/>
                </a:lnTo>
                <a:lnTo>
                  <a:pt x="1772523" y="591344"/>
                </a:lnTo>
                <a:lnTo>
                  <a:pt x="1785600" y="600472"/>
                </a:lnTo>
                <a:lnTo>
                  <a:pt x="1797091" y="608806"/>
                </a:lnTo>
                <a:lnTo>
                  <a:pt x="1806997" y="616744"/>
                </a:lnTo>
                <a:lnTo>
                  <a:pt x="1814129" y="623887"/>
                </a:lnTo>
                <a:lnTo>
                  <a:pt x="1816903" y="627062"/>
                </a:lnTo>
                <a:lnTo>
                  <a:pt x="1818884" y="629840"/>
                </a:lnTo>
                <a:lnTo>
                  <a:pt x="1820865" y="632619"/>
                </a:lnTo>
                <a:lnTo>
                  <a:pt x="1821658" y="634603"/>
                </a:lnTo>
                <a:lnTo>
                  <a:pt x="1822054" y="638572"/>
                </a:lnTo>
                <a:lnTo>
                  <a:pt x="1822450" y="644128"/>
                </a:lnTo>
                <a:lnTo>
                  <a:pt x="1822450" y="660797"/>
                </a:lnTo>
                <a:lnTo>
                  <a:pt x="1821658" y="682625"/>
                </a:lnTo>
                <a:lnTo>
                  <a:pt x="1819677" y="710009"/>
                </a:lnTo>
                <a:lnTo>
                  <a:pt x="1818092" y="741362"/>
                </a:lnTo>
                <a:lnTo>
                  <a:pt x="1815714" y="775494"/>
                </a:lnTo>
                <a:lnTo>
                  <a:pt x="1809374" y="850106"/>
                </a:lnTo>
                <a:lnTo>
                  <a:pt x="1802242" y="926306"/>
                </a:lnTo>
                <a:lnTo>
                  <a:pt x="1794713" y="998141"/>
                </a:lnTo>
                <a:lnTo>
                  <a:pt x="1790751" y="1029494"/>
                </a:lnTo>
                <a:lnTo>
                  <a:pt x="1787581" y="1057672"/>
                </a:lnTo>
                <a:lnTo>
                  <a:pt x="1784015" y="1080691"/>
                </a:lnTo>
                <a:lnTo>
                  <a:pt x="1781241" y="1097756"/>
                </a:lnTo>
                <a:lnTo>
                  <a:pt x="1770146" y="1102122"/>
                </a:lnTo>
                <a:lnTo>
                  <a:pt x="1759844" y="1106091"/>
                </a:lnTo>
                <a:lnTo>
                  <a:pt x="1749938" y="1108472"/>
                </a:lnTo>
                <a:lnTo>
                  <a:pt x="1740824" y="1110456"/>
                </a:lnTo>
                <a:lnTo>
                  <a:pt x="1731710" y="1112044"/>
                </a:lnTo>
                <a:lnTo>
                  <a:pt x="1724182" y="1112441"/>
                </a:lnTo>
                <a:lnTo>
                  <a:pt x="1720616" y="1112044"/>
                </a:lnTo>
                <a:lnTo>
                  <a:pt x="1717446" y="1111250"/>
                </a:lnTo>
                <a:lnTo>
                  <a:pt x="1714276" y="1110853"/>
                </a:lnTo>
                <a:lnTo>
                  <a:pt x="1711502" y="1110059"/>
                </a:lnTo>
                <a:lnTo>
                  <a:pt x="1712691" y="1096566"/>
                </a:lnTo>
                <a:lnTo>
                  <a:pt x="1713879" y="1077119"/>
                </a:lnTo>
                <a:lnTo>
                  <a:pt x="1715464" y="1025128"/>
                </a:lnTo>
                <a:lnTo>
                  <a:pt x="1717049" y="960041"/>
                </a:lnTo>
                <a:lnTo>
                  <a:pt x="1718238" y="890587"/>
                </a:lnTo>
                <a:lnTo>
                  <a:pt x="1719031" y="823912"/>
                </a:lnTo>
                <a:lnTo>
                  <a:pt x="1718238" y="794544"/>
                </a:lnTo>
                <a:lnTo>
                  <a:pt x="1717842" y="768747"/>
                </a:lnTo>
                <a:lnTo>
                  <a:pt x="1717446" y="747315"/>
                </a:lnTo>
                <a:lnTo>
                  <a:pt x="1716257" y="731440"/>
                </a:lnTo>
                <a:lnTo>
                  <a:pt x="1715464" y="726281"/>
                </a:lnTo>
                <a:lnTo>
                  <a:pt x="1715068" y="722312"/>
                </a:lnTo>
                <a:lnTo>
                  <a:pt x="1713879" y="720725"/>
                </a:lnTo>
                <a:lnTo>
                  <a:pt x="1713483" y="720328"/>
                </a:lnTo>
                <a:lnTo>
                  <a:pt x="1713087" y="720725"/>
                </a:lnTo>
                <a:lnTo>
                  <a:pt x="1707539" y="727869"/>
                </a:lnTo>
                <a:lnTo>
                  <a:pt x="1702388" y="735409"/>
                </a:lnTo>
                <a:lnTo>
                  <a:pt x="1701200" y="737394"/>
                </a:lnTo>
                <a:lnTo>
                  <a:pt x="1683765" y="992584"/>
                </a:lnTo>
                <a:lnTo>
                  <a:pt x="1675047" y="1087438"/>
                </a:lnTo>
                <a:lnTo>
                  <a:pt x="1671877" y="1124744"/>
                </a:lnTo>
                <a:lnTo>
                  <a:pt x="1671085" y="1128316"/>
                </a:lnTo>
                <a:lnTo>
                  <a:pt x="1669104" y="1134269"/>
                </a:lnTo>
                <a:lnTo>
                  <a:pt x="1667123" y="1140222"/>
                </a:lnTo>
                <a:lnTo>
                  <a:pt x="1664349" y="1145778"/>
                </a:lnTo>
                <a:lnTo>
                  <a:pt x="1661971" y="1151334"/>
                </a:lnTo>
                <a:lnTo>
                  <a:pt x="1655631" y="1162447"/>
                </a:lnTo>
                <a:lnTo>
                  <a:pt x="1648499" y="1173956"/>
                </a:lnTo>
                <a:lnTo>
                  <a:pt x="1616403" y="1598613"/>
                </a:lnTo>
                <a:lnTo>
                  <a:pt x="1531211" y="1598613"/>
                </a:lnTo>
                <a:lnTo>
                  <a:pt x="1488020" y="1260872"/>
                </a:lnTo>
                <a:lnTo>
                  <a:pt x="1482869" y="1261269"/>
                </a:lnTo>
                <a:lnTo>
                  <a:pt x="1477322" y="1261666"/>
                </a:lnTo>
                <a:lnTo>
                  <a:pt x="1473359" y="1261666"/>
                </a:lnTo>
                <a:lnTo>
                  <a:pt x="1470189" y="1261269"/>
                </a:lnTo>
                <a:lnTo>
                  <a:pt x="1429772" y="1597422"/>
                </a:lnTo>
                <a:lnTo>
                  <a:pt x="1340617" y="1598613"/>
                </a:lnTo>
                <a:lnTo>
                  <a:pt x="1323975" y="1376760"/>
                </a:lnTo>
                <a:lnTo>
                  <a:pt x="1330315" y="1370806"/>
                </a:lnTo>
                <a:lnTo>
                  <a:pt x="1336655" y="1364456"/>
                </a:lnTo>
                <a:lnTo>
                  <a:pt x="1342995" y="1357710"/>
                </a:lnTo>
                <a:lnTo>
                  <a:pt x="1348542" y="1350566"/>
                </a:lnTo>
                <a:lnTo>
                  <a:pt x="1354090" y="1342628"/>
                </a:lnTo>
                <a:lnTo>
                  <a:pt x="1358845" y="1334294"/>
                </a:lnTo>
                <a:lnTo>
                  <a:pt x="1363600" y="1325563"/>
                </a:lnTo>
                <a:lnTo>
                  <a:pt x="1368355" y="1316435"/>
                </a:lnTo>
                <a:lnTo>
                  <a:pt x="1371921" y="1306513"/>
                </a:lnTo>
                <a:lnTo>
                  <a:pt x="1375883" y="1296591"/>
                </a:lnTo>
                <a:lnTo>
                  <a:pt x="1379053" y="1285875"/>
                </a:lnTo>
                <a:lnTo>
                  <a:pt x="1381827" y="1275160"/>
                </a:lnTo>
                <a:lnTo>
                  <a:pt x="1384204" y="1263650"/>
                </a:lnTo>
                <a:lnTo>
                  <a:pt x="1386186" y="1251347"/>
                </a:lnTo>
                <a:lnTo>
                  <a:pt x="1388563" y="1239044"/>
                </a:lnTo>
                <a:lnTo>
                  <a:pt x="1389752" y="1226344"/>
                </a:lnTo>
                <a:lnTo>
                  <a:pt x="1389752" y="1222375"/>
                </a:lnTo>
                <a:lnTo>
                  <a:pt x="1389752" y="1218009"/>
                </a:lnTo>
                <a:lnTo>
                  <a:pt x="1389356" y="1209675"/>
                </a:lnTo>
                <a:lnTo>
                  <a:pt x="1390148" y="1207294"/>
                </a:lnTo>
                <a:lnTo>
                  <a:pt x="1392129" y="1194594"/>
                </a:lnTo>
                <a:lnTo>
                  <a:pt x="1394903" y="1177925"/>
                </a:lnTo>
                <a:lnTo>
                  <a:pt x="1400450" y="1134269"/>
                </a:lnTo>
                <a:lnTo>
                  <a:pt x="1407186" y="1078309"/>
                </a:lnTo>
                <a:lnTo>
                  <a:pt x="1413923" y="1013619"/>
                </a:lnTo>
                <a:lnTo>
                  <a:pt x="1421055" y="943769"/>
                </a:lnTo>
                <a:lnTo>
                  <a:pt x="1427791" y="871537"/>
                </a:lnTo>
                <a:lnTo>
                  <a:pt x="1433735" y="800894"/>
                </a:lnTo>
                <a:lnTo>
                  <a:pt x="1438886" y="734219"/>
                </a:lnTo>
                <a:lnTo>
                  <a:pt x="1447603" y="767953"/>
                </a:lnTo>
                <a:lnTo>
                  <a:pt x="1449188" y="758428"/>
                </a:lnTo>
                <a:lnTo>
                  <a:pt x="1470586" y="600869"/>
                </a:lnTo>
                <a:lnTo>
                  <a:pt x="1464642" y="585390"/>
                </a:lnTo>
                <a:lnTo>
                  <a:pt x="1476529" y="564753"/>
                </a:lnTo>
                <a:lnTo>
                  <a:pt x="1503870" y="564753"/>
                </a:lnTo>
                <a:lnTo>
                  <a:pt x="1514569" y="585390"/>
                </a:lnTo>
                <a:lnTo>
                  <a:pt x="1509814" y="604044"/>
                </a:lnTo>
                <a:lnTo>
                  <a:pt x="1528833" y="770334"/>
                </a:lnTo>
                <a:lnTo>
                  <a:pt x="1579949" y="545306"/>
                </a:lnTo>
                <a:lnTo>
                  <a:pt x="1585893" y="542131"/>
                </a:lnTo>
                <a:lnTo>
                  <a:pt x="1589855" y="540147"/>
                </a:lnTo>
                <a:lnTo>
                  <a:pt x="1592629" y="538559"/>
                </a:lnTo>
                <a:lnTo>
                  <a:pt x="1593025" y="538162"/>
                </a:lnTo>
                <a:lnTo>
                  <a:pt x="1602535" y="536972"/>
                </a:lnTo>
                <a:lnTo>
                  <a:pt x="1612045" y="536575"/>
                </a:lnTo>
                <a:close/>
                <a:moveTo>
                  <a:pt x="1080417" y="477838"/>
                </a:moveTo>
                <a:lnTo>
                  <a:pt x="1092318" y="478235"/>
                </a:lnTo>
                <a:lnTo>
                  <a:pt x="1104616" y="478632"/>
                </a:lnTo>
                <a:lnTo>
                  <a:pt x="1116913" y="480219"/>
                </a:lnTo>
                <a:lnTo>
                  <a:pt x="1128814" y="482600"/>
                </a:lnTo>
                <a:lnTo>
                  <a:pt x="1141111" y="484982"/>
                </a:lnTo>
                <a:lnTo>
                  <a:pt x="1153409" y="487760"/>
                </a:lnTo>
                <a:lnTo>
                  <a:pt x="1165706" y="491332"/>
                </a:lnTo>
                <a:lnTo>
                  <a:pt x="1178003" y="494903"/>
                </a:lnTo>
                <a:lnTo>
                  <a:pt x="1189507" y="499269"/>
                </a:lnTo>
                <a:lnTo>
                  <a:pt x="1201011" y="504032"/>
                </a:lnTo>
                <a:lnTo>
                  <a:pt x="1212515" y="508397"/>
                </a:lnTo>
                <a:lnTo>
                  <a:pt x="1223623" y="513557"/>
                </a:lnTo>
                <a:lnTo>
                  <a:pt x="1234730" y="519113"/>
                </a:lnTo>
                <a:lnTo>
                  <a:pt x="1245441" y="524669"/>
                </a:lnTo>
                <a:lnTo>
                  <a:pt x="1255358" y="530225"/>
                </a:lnTo>
                <a:lnTo>
                  <a:pt x="1265672" y="536178"/>
                </a:lnTo>
                <a:lnTo>
                  <a:pt x="1283920" y="547291"/>
                </a:lnTo>
                <a:lnTo>
                  <a:pt x="1300581" y="558403"/>
                </a:lnTo>
                <a:lnTo>
                  <a:pt x="1314862" y="569119"/>
                </a:lnTo>
                <a:lnTo>
                  <a:pt x="1327159" y="579438"/>
                </a:lnTo>
                <a:lnTo>
                  <a:pt x="1331919" y="584200"/>
                </a:lnTo>
                <a:lnTo>
                  <a:pt x="1336283" y="588169"/>
                </a:lnTo>
                <a:lnTo>
                  <a:pt x="1339456" y="592535"/>
                </a:lnTo>
                <a:lnTo>
                  <a:pt x="1342630" y="595710"/>
                </a:lnTo>
                <a:lnTo>
                  <a:pt x="1344217" y="599282"/>
                </a:lnTo>
                <a:lnTo>
                  <a:pt x="1345407" y="601663"/>
                </a:lnTo>
                <a:lnTo>
                  <a:pt x="1346200" y="606822"/>
                </a:lnTo>
                <a:lnTo>
                  <a:pt x="1346200" y="613966"/>
                </a:lnTo>
                <a:lnTo>
                  <a:pt x="1346200" y="634603"/>
                </a:lnTo>
                <a:lnTo>
                  <a:pt x="1345407" y="662782"/>
                </a:lnTo>
                <a:lnTo>
                  <a:pt x="1343820" y="696913"/>
                </a:lnTo>
                <a:lnTo>
                  <a:pt x="1341043" y="736600"/>
                </a:lnTo>
                <a:lnTo>
                  <a:pt x="1337870" y="779860"/>
                </a:lnTo>
                <a:lnTo>
                  <a:pt x="1334299" y="825897"/>
                </a:lnTo>
                <a:lnTo>
                  <a:pt x="1330333" y="873919"/>
                </a:lnTo>
                <a:lnTo>
                  <a:pt x="1325572" y="922735"/>
                </a:lnTo>
                <a:lnTo>
                  <a:pt x="1321209" y="970757"/>
                </a:lnTo>
                <a:lnTo>
                  <a:pt x="1316448" y="1017588"/>
                </a:lnTo>
                <a:lnTo>
                  <a:pt x="1311291" y="1061244"/>
                </a:lnTo>
                <a:lnTo>
                  <a:pt x="1306928" y="1101328"/>
                </a:lnTo>
                <a:lnTo>
                  <a:pt x="1302564" y="1136253"/>
                </a:lnTo>
                <a:lnTo>
                  <a:pt x="1298201" y="1166019"/>
                </a:lnTo>
                <a:lnTo>
                  <a:pt x="1294630" y="1187847"/>
                </a:lnTo>
                <a:lnTo>
                  <a:pt x="1280746" y="1193403"/>
                </a:lnTo>
                <a:lnTo>
                  <a:pt x="1267655" y="1197372"/>
                </a:lnTo>
                <a:lnTo>
                  <a:pt x="1254961" y="1201341"/>
                </a:lnTo>
                <a:lnTo>
                  <a:pt x="1243061" y="1203722"/>
                </a:lnTo>
                <a:lnTo>
                  <a:pt x="1232350" y="1205310"/>
                </a:lnTo>
                <a:lnTo>
                  <a:pt x="1227193" y="1205310"/>
                </a:lnTo>
                <a:lnTo>
                  <a:pt x="1222433" y="1205707"/>
                </a:lnTo>
                <a:lnTo>
                  <a:pt x="1217672" y="1205310"/>
                </a:lnTo>
                <a:lnTo>
                  <a:pt x="1213706" y="1204913"/>
                </a:lnTo>
                <a:lnTo>
                  <a:pt x="1209739" y="1204119"/>
                </a:lnTo>
                <a:lnTo>
                  <a:pt x="1206565" y="1202928"/>
                </a:lnTo>
                <a:lnTo>
                  <a:pt x="1207755" y="1186260"/>
                </a:lnTo>
                <a:lnTo>
                  <a:pt x="1208945" y="1161653"/>
                </a:lnTo>
                <a:lnTo>
                  <a:pt x="1211722" y="1094978"/>
                </a:lnTo>
                <a:lnTo>
                  <a:pt x="1213706" y="1013222"/>
                </a:lnTo>
                <a:lnTo>
                  <a:pt x="1214896" y="925116"/>
                </a:lnTo>
                <a:lnTo>
                  <a:pt x="1215292" y="882253"/>
                </a:lnTo>
                <a:lnTo>
                  <a:pt x="1215292" y="841375"/>
                </a:lnTo>
                <a:lnTo>
                  <a:pt x="1215292" y="804069"/>
                </a:lnTo>
                <a:lnTo>
                  <a:pt x="1214499" y="771128"/>
                </a:lnTo>
                <a:lnTo>
                  <a:pt x="1213706" y="744141"/>
                </a:lnTo>
                <a:lnTo>
                  <a:pt x="1212515" y="724297"/>
                </a:lnTo>
                <a:lnTo>
                  <a:pt x="1211722" y="717153"/>
                </a:lnTo>
                <a:lnTo>
                  <a:pt x="1210532" y="712788"/>
                </a:lnTo>
                <a:lnTo>
                  <a:pt x="1209739" y="711200"/>
                </a:lnTo>
                <a:lnTo>
                  <a:pt x="1209342" y="710407"/>
                </a:lnTo>
                <a:lnTo>
                  <a:pt x="1208945" y="710010"/>
                </a:lnTo>
                <a:lnTo>
                  <a:pt x="1208152" y="710407"/>
                </a:lnTo>
                <a:lnTo>
                  <a:pt x="1201408" y="719932"/>
                </a:lnTo>
                <a:lnTo>
                  <a:pt x="1194664" y="729457"/>
                </a:lnTo>
                <a:lnTo>
                  <a:pt x="1193078" y="731838"/>
                </a:lnTo>
                <a:lnTo>
                  <a:pt x="1171260" y="1054497"/>
                </a:lnTo>
                <a:lnTo>
                  <a:pt x="1165309" y="1121966"/>
                </a:lnTo>
                <a:lnTo>
                  <a:pt x="1160549" y="1174750"/>
                </a:lnTo>
                <a:lnTo>
                  <a:pt x="1155789" y="1221582"/>
                </a:lnTo>
                <a:lnTo>
                  <a:pt x="1155392" y="1225947"/>
                </a:lnTo>
                <a:lnTo>
                  <a:pt x="1153012" y="1233488"/>
                </a:lnTo>
                <a:lnTo>
                  <a:pt x="1149838" y="1241028"/>
                </a:lnTo>
                <a:lnTo>
                  <a:pt x="1147062" y="1248172"/>
                </a:lnTo>
                <a:lnTo>
                  <a:pt x="1143888" y="1255316"/>
                </a:lnTo>
                <a:lnTo>
                  <a:pt x="1139921" y="1262460"/>
                </a:lnTo>
                <a:lnTo>
                  <a:pt x="1135557" y="1269603"/>
                </a:lnTo>
                <a:lnTo>
                  <a:pt x="1131591" y="1276350"/>
                </a:lnTo>
                <a:lnTo>
                  <a:pt x="1126830" y="1283494"/>
                </a:lnTo>
                <a:lnTo>
                  <a:pt x="1086368" y="1820863"/>
                </a:lnTo>
                <a:lnTo>
                  <a:pt x="977674" y="1820863"/>
                </a:lnTo>
                <a:lnTo>
                  <a:pt x="923328" y="1393428"/>
                </a:lnTo>
                <a:lnTo>
                  <a:pt x="916584" y="1394222"/>
                </a:lnTo>
                <a:lnTo>
                  <a:pt x="909840" y="1394619"/>
                </a:lnTo>
                <a:lnTo>
                  <a:pt x="905080" y="1394222"/>
                </a:lnTo>
                <a:lnTo>
                  <a:pt x="900716" y="1393825"/>
                </a:lnTo>
                <a:lnTo>
                  <a:pt x="849543" y="1819275"/>
                </a:lnTo>
                <a:lnTo>
                  <a:pt x="736486" y="1820863"/>
                </a:lnTo>
                <a:lnTo>
                  <a:pt x="695627" y="1276350"/>
                </a:lnTo>
                <a:lnTo>
                  <a:pt x="687693" y="1264047"/>
                </a:lnTo>
                <a:lnTo>
                  <a:pt x="680553" y="1251744"/>
                </a:lnTo>
                <a:lnTo>
                  <a:pt x="677776" y="1245394"/>
                </a:lnTo>
                <a:lnTo>
                  <a:pt x="674602" y="1239044"/>
                </a:lnTo>
                <a:lnTo>
                  <a:pt x="671826" y="1232694"/>
                </a:lnTo>
                <a:lnTo>
                  <a:pt x="669842" y="1226741"/>
                </a:lnTo>
                <a:lnTo>
                  <a:pt x="669049" y="1221582"/>
                </a:lnTo>
                <a:lnTo>
                  <a:pt x="661908" y="1148160"/>
                </a:lnTo>
                <a:lnTo>
                  <a:pt x="654768" y="1068388"/>
                </a:lnTo>
                <a:lnTo>
                  <a:pt x="646437" y="968375"/>
                </a:lnTo>
                <a:lnTo>
                  <a:pt x="630173" y="723503"/>
                </a:lnTo>
                <a:lnTo>
                  <a:pt x="626603" y="720725"/>
                </a:lnTo>
                <a:lnTo>
                  <a:pt x="623826" y="717550"/>
                </a:lnTo>
                <a:lnTo>
                  <a:pt x="616686" y="710407"/>
                </a:lnTo>
                <a:lnTo>
                  <a:pt x="616289" y="710407"/>
                </a:lnTo>
                <a:lnTo>
                  <a:pt x="615892" y="710803"/>
                </a:lnTo>
                <a:lnTo>
                  <a:pt x="614702" y="713978"/>
                </a:lnTo>
                <a:lnTo>
                  <a:pt x="614305" y="719138"/>
                </a:lnTo>
                <a:lnTo>
                  <a:pt x="613909" y="726678"/>
                </a:lnTo>
                <a:lnTo>
                  <a:pt x="613909" y="746919"/>
                </a:lnTo>
                <a:lnTo>
                  <a:pt x="613909" y="774303"/>
                </a:lnTo>
                <a:lnTo>
                  <a:pt x="614702" y="807641"/>
                </a:lnTo>
                <a:lnTo>
                  <a:pt x="615892" y="844947"/>
                </a:lnTo>
                <a:lnTo>
                  <a:pt x="619066" y="929085"/>
                </a:lnTo>
                <a:lnTo>
                  <a:pt x="623033" y="1016794"/>
                </a:lnTo>
                <a:lnTo>
                  <a:pt x="627000" y="1098550"/>
                </a:lnTo>
                <a:lnTo>
                  <a:pt x="630966" y="1164035"/>
                </a:lnTo>
                <a:lnTo>
                  <a:pt x="632553" y="1188641"/>
                </a:lnTo>
                <a:lnTo>
                  <a:pt x="634140" y="1205310"/>
                </a:lnTo>
                <a:lnTo>
                  <a:pt x="625810" y="1205310"/>
                </a:lnTo>
                <a:lnTo>
                  <a:pt x="615099" y="1205707"/>
                </a:lnTo>
                <a:lnTo>
                  <a:pt x="603198" y="1205310"/>
                </a:lnTo>
                <a:lnTo>
                  <a:pt x="589711" y="1204516"/>
                </a:lnTo>
                <a:lnTo>
                  <a:pt x="582570" y="1203325"/>
                </a:lnTo>
                <a:lnTo>
                  <a:pt x="575033" y="1202135"/>
                </a:lnTo>
                <a:lnTo>
                  <a:pt x="567496" y="1200944"/>
                </a:lnTo>
                <a:lnTo>
                  <a:pt x="559959" y="1198563"/>
                </a:lnTo>
                <a:lnTo>
                  <a:pt x="552422" y="1196182"/>
                </a:lnTo>
                <a:lnTo>
                  <a:pt x="544885" y="1193403"/>
                </a:lnTo>
                <a:lnTo>
                  <a:pt x="537744" y="1189435"/>
                </a:lnTo>
                <a:lnTo>
                  <a:pt x="530604" y="1185466"/>
                </a:lnTo>
                <a:lnTo>
                  <a:pt x="528620" y="1175544"/>
                </a:lnTo>
                <a:lnTo>
                  <a:pt x="526637" y="1163638"/>
                </a:lnTo>
                <a:lnTo>
                  <a:pt x="523067" y="1135460"/>
                </a:lnTo>
                <a:lnTo>
                  <a:pt x="519100" y="1101725"/>
                </a:lnTo>
                <a:lnTo>
                  <a:pt x="515530" y="1064022"/>
                </a:lnTo>
                <a:lnTo>
                  <a:pt x="511959" y="1021953"/>
                </a:lnTo>
                <a:lnTo>
                  <a:pt x="508389" y="978297"/>
                </a:lnTo>
                <a:lnTo>
                  <a:pt x="504819" y="932657"/>
                </a:lnTo>
                <a:lnTo>
                  <a:pt x="502042" y="886619"/>
                </a:lnTo>
                <a:lnTo>
                  <a:pt x="498868" y="841772"/>
                </a:lnTo>
                <a:lnTo>
                  <a:pt x="496885" y="798116"/>
                </a:lnTo>
                <a:lnTo>
                  <a:pt x="494902" y="757238"/>
                </a:lnTo>
                <a:lnTo>
                  <a:pt x="492918" y="720328"/>
                </a:lnTo>
                <a:lnTo>
                  <a:pt x="492125" y="687785"/>
                </a:lnTo>
                <a:lnTo>
                  <a:pt x="492125" y="661194"/>
                </a:lnTo>
                <a:lnTo>
                  <a:pt x="492125" y="641350"/>
                </a:lnTo>
                <a:lnTo>
                  <a:pt x="492521" y="634603"/>
                </a:lnTo>
                <a:lnTo>
                  <a:pt x="493315" y="629444"/>
                </a:lnTo>
                <a:lnTo>
                  <a:pt x="494505" y="621507"/>
                </a:lnTo>
                <a:lnTo>
                  <a:pt x="496092" y="613569"/>
                </a:lnTo>
                <a:lnTo>
                  <a:pt x="498472" y="606028"/>
                </a:lnTo>
                <a:lnTo>
                  <a:pt x="502042" y="598885"/>
                </a:lnTo>
                <a:lnTo>
                  <a:pt x="506009" y="591741"/>
                </a:lnTo>
                <a:lnTo>
                  <a:pt x="510769" y="584597"/>
                </a:lnTo>
                <a:lnTo>
                  <a:pt x="516323" y="578247"/>
                </a:lnTo>
                <a:lnTo>
                  <a:pt x="522670" y="571500"/>
                </a:lnTo>
                <a:lnTo>
                  <a:pt x="529414" y="565547"/>
                </a:lnTo>
                <a:lnTo>
                  <a:pt x="536951" y="559594"/>
                </a:lnTo>
                <a:lnTo>
                  <a:pt x="544885" y="553641"/>
                </a:lnTo>
                <a:lnTo>
                  <a:pt x="553215" y="548085"/>
                </a:lnTo>
                <a:lnTo>
                  <a:pt x="562339" y="542925"/>
                </a:lnTo>
                <a:lnTo>
                  <a:pt x="571860" y="537766"/>
                </a:lnTo>
                <a:lnTo>
                  <a:pt x="581777" y="533003"/>
                </a:lnTo>
                <a:lnTo>
                  <a:pt x="592091" y="528241"/>
                </a:lnTo>
                <a:lnTo>
                  <a:pt x="602801" y="523875"/>
                </a:lnTo>
                <a:lnTo>
                  <a:pt x="613512" y="519510"/>
                </a:lnTo>
                <a:lnTo>
                  <a:pt x="625016" y="515144"/>
                </a:lnTo>
                <a:lnTo>
                  <a:pt x="636520" y="511572"/>
                </a:lnTo>
                <a:lnTo>
                  <a:pt x="659925" y="504428"/>
                </a:lnTo>
                <a:lnTo>
                  <a:pt x="684520" y="498078"/>
                </a:lnTo>
                <a:lnTo>
                  <a:pt x="709115" y="492522"/>
                </a:lnTo>
                <a:lnTo>
                  <a:pt x="733709" y="487363"/>
                </a:lnTo>
                <a:lnTo>
                  <a:pt x="758701" y="483394"/>
                </a:lnTo>
                <a:lnTo>
                  <a:pt x="782502" y="479425"/>
                </a:lnTo>
                <a:lnTo>
                  <a:pt x="788056" y="479028"/>
                </a:lnTo>
                <a:lnTo>
                  <a:pt x="794006" y="479425"/>
                </a:lnTo>
                <a:lnTo>
                  <a:pt x="872948" y="770335"/>
                </a:lnTo>
                <a:lnTo>
                  <a:pt x="874138" y="758428"/>
                </a:lnTo>
                <a:lnTo>
                  <a:pt x="901510" y="559197"/>
                </a:lnTo>
                <a:lnTo>
                  <a:pt x="893576" y="539353"/>
                </a:lnTo>
                <a:lnTo>
                  <a:pt x="908650" y="513557"/>
                </a:lnTo>
                <a:lnTo>
                  <a:pt x="943162" y="513160"/>
                </a:lnTo>
                <a:lnTo>
                  <a:pt x="957443" y="539353"/>
                </a:lnTo>
                <a:lnTo>
                  <a:pt x="950699" y="563166"/>
                </a:lnTo>
                <a:lnTo>
                  <a:pt x="975294" y="773510"/>
                </a:lnTo>
                <a:lnTo>
                  <a:pt x="1039558" y="488950"/>
                </a:lnTo>
                <a:lnTo>
                  <a:pt x="1046699" y="485378"/>
                </a:lnTo>
                <a:lnTo>
                  <a:pt x="1052252" y="482600"/>
                </a:lnTo>
                <a:lnTo>
                  <a:pt x="1055823" y="480219"/>
                </a:lnTo>
                <a:lnTo>
                  <a:pt x="1056616" y="479822"/>
                </a:lnTo>
                <a:lnTo>
                  <a:pt x="1056616" y="479425"/>
                </a:lnTo>
                <a:lnTo>
                  <a:pt x="1068120" y="478235"/>
                </a:lnTo>
                <a:lnTo>
                  <a:pt x="1080417" y="477838"/>
                </a:lnTo>
                <a:close/>
                <a:moveTo>
                  <a:pt x="1485107" y="451247"/>
                </a:moveTo>
                <a:lnTo>
                  <a:pt x="1485107" y="475853"/>
                </a:lnTo>
                <a:lnTo>
                  <a:pt x="1508523" y="475853"/>
                </a:lnTo>
                <a:lnTo>
                  <a:pt x="1508523" y="451247"/>
                </a:lnTo>
                <a:lnTo>
                  <a:pt x="1485107" y="451247"/>
                </a:lnTo>
                <a:close/>
                <a:moveTo>
                  <a:pt x="328429" y="426244"/>
                </a:moveTo>
                <a:lnTo>
                  <a:pt x="328429" y="449263"/>
                </a:lnTo>
                <a:lnTo>
                  <a:pt x="350229" y="449263"/>
                </a:lnTo>
                <a:lnTo>
                  <a:pt x="350229" y="426244"/>
                </a:lnTo>
                <a:lnTo>
                  <a:pt x="328429" y="426244"/>
                </a:lnTo>
                <a:close/>
                <a:moveTo>
                  <a:pt x="904908" y="342106"/>
                </a:moveTo>
                <a:lnTo>
                  <a:pt x="904908" y="371872"/>
                </a:lnTo>
                <a:lnTo>
                  <a:pt x="933819" y="371872"/>
                </a:lnTo>
                <a:lnTo>
                  <a:pt x="933819" y="342106"/>
                </a:lnTo>
                <a:lnTo>
                  <a:pt x="904908" y="342106"/>
                </a:lnTo>
                <a:close/>
                <a:moveTo>
                  <a:pt x="1494632" y="300037"/>
                </a:moveTo>
                <a:lnTo>
                  <a:pt x="1489473" y="300434"/>
                </a:lnTo>
                <a:lnTo>
                  <a:pt x="1483123" y="301228"/>
                </a:lnTo>
                <a:lnTo>
                  <a:pt x="1477169" y="302419"/>
                </a:lnTo>
                <a:lnTo>
                  <a:pt x="1465660" y="304800"/>
                </a:lnTo>
                <a:lnTo>
                  <a:pt x="1460501" y="306784"/>
                </a:lnTo>
                <a:lnTo>
                  <a:pt x="1456532" y="307975"/>
                </a:lnTo>
                <a:lnTo>
                  <a:pt x="1456532" y="331391"/>
                </a:lnTo>
                <a:lnTo>
                  <a:pt x="1457723" y="331391"/>
                </a:lnTo>
                <a:lnTo>
                  <a:pt x="1460898" y="329406"/>
                </a:lnTo>
                <a:lnTo>
                  <a:pt x="1465263" y="327819"/>
                </a:lnTo>
                <a:lnTo>
                  <a:pt x="1475582" y="323453"/>
                </a:lnTo>
                <a:lnTo>
                  <a:pt x="1480741" y="321866"/>
                </a:lnTo>
                <a:lnTo>
                  <a:pt x="1486694" y="320675"/>
                </a:lnTo>
                <a:lnTo>
                  <a:pt x="1492648" y="319484"/>
                </a:lnTo>
                <a:lnTo>
                  <a:pt x="1498998" y="319484"/>
                </a:lnTo>
                <a:lnTo>
                  <a:pt x="1505744" y="320278"/>
                </a:lnTo>
                <a:lnTo>
                  <a:pt x="1511698" y="321469"/>
                </a:lnTo>
                <a:lnTo>
                  <a:pt x="1517254" y="323056"/>
                </a:lnTo>
                <a:lnTo>
                  <a:pt x="1519635" y="324644"/>
                </a:lnTo>
                <a:lnTo>
                  <a:pt x="1521619" y="325834"/>
                </a:lnTo>
                <a:lnTo>
                  <a:pt x="1524001" y="327819"/>
                </a:lnTo>
                <a:lnTo>
                  <a:pt x="1525588" y="329803"/>
                </a:lnTo>
                <a:lnTo>
                  <a:pt x="1527176" y="331787"/>
                </a:lnTo>
                <a:lnTo>
                  <a:pt x="1528366" y="334169"/>
                </a:lnTo>
                <a:lnTo>
                  <a:pt x="1529160" y="336550"/>
                </a:lnTo>
                <a:lnTo>
                  <a:pt x="1530351" y="339328"/>
                </a:lnTo>
                <a:lnTo>
                  <a:pt x="1530748" y="342503"/>
                </a:lnTo>
                <a:lnTo>
                  <a:pt x="1530748" y="345281"/>
                </a:lnTo>
                <a:lnTo>
                  <a:pt x="1530351" y="350441"/>
                </a:lnTo>
                <a:lnTo>
                  <a:pt x="1529954" y="354806"/>
                </a:lnTo>
                <a:lnTo>
                  <a:pt x="1528366" y="358378"/>
                </a:lnTo>
                <a:lnTo>
                  <a:pt x="1526779" y="361950"/>
                </a:lnTo>
                <a:lnTo>
                  <a:pt x="1524794" y="365125"/>
                </a:lnTo>
                <a:lnTo>
                  <a:pt x="1522413" y="368300"/>
                </a:lnTo>
                <a:lnTo>
                  <a:pt x="1519635" y="371475"/>
                </a:lnTo>
                <a:lnTo>
                  <a:pt x="1516857" y="374650"/>
                </a:lnTo>
                <a:lnTo>
                  <a:pt x="1513285" y="377031"/>
                </a:lnTo>
                <a:lnTo>
                  <a:pt x="1510110" y="379413"/>
                </a:lnTo>
                <a:lnTo>
                  <a:pt x="1502569" y="384572"/>
                </a:lnTo>
                <a:lnTo>
                  <a:pt x="1485901" y="393700"/>
                </a:lnTo>
                <a:lnTo>
                  <a:pt x="1485901" y="429419"/>
                </a:lnTo>
                <a:lnTo>
                  <a:pt x="1506538" y="429419"/>
                </a:lnTo>
                <a:lnTo>
                  <a:pt x="1506538" y="403225"/>
                </a:lnTo>
                <a:lnTo>
                  <a:pt x="1515666" y="397669"/>
                </a:lnTo>
                <a:lnTo>
                  <a:pt x="1524794" y="392113"/>
                </a:lnTo>
                <a:lnTo>
                  <a:pt x="1532732" y="386159"/>
                </a:lnTo>
                <a:lnTo>
                  <a:pt x="1539479" y="379413"/>
                </a:lnTo>
                <a:lnTo>
                  <a:pt x="1542654" y="376238"/>
                </a:lnTo>
                <a:lnTo>
                  <a:pt x="1545432" y="372269"/>
                </a:lnTo>
                <a:lnTo>
                  <a:pt x="1547813" y="368300"/>
                </a:lnTo>
                <a:lnTo>
                  <a:pt x="1550194" y="363934"/>
                </a:lnTo>
                <a:lnTo>
                  <a:pt x="1552179" y="359172"/>
                </a:lnTo>
                <a:lnTo>
                  <a:pt x="1553369" y="354806"/>
                </a:lnTo>
                <a:lnTo>
                  <a:pt x="1553766" y="349250"/>
                </a:lnTo>
                <a:lnTo>
                  <a:pt x="1554163" y="343694"/>
                </a:lnTo>
                <a:lnTo>
                  <a:pt x="1553766" y="338931"/>
                </a:lnTo>
                <a:lnTo>
                  <a:pt x="1553369" y="334566"/>
                </a:lnTo>
                <a:lnTo>
                  <a:pt x="1552179" y="330200"/>
                </a:lnTo>
                <a:lnTo>
                  <a:pt x="1550591" y="325834"/>
                </a:lnTo>
                <a:lnTo>
                  <a:pt x="1548607" y="322262"/>
                </a:lnTo>
                <a:lnTo>
                  <a:pt x="1546226" y="318294"/>
                </a:lnTo>
                <a:lnTo>
                  <a:pt x="1543448" y="315119"/>
                </a:lnTo>
                <a:lnTo>
                  <a:pt x="1539876" y="311944"/>
                </a:lnTo>
                <a:lnTo>
                  <a:pt x="1535907" y="309166"/>
                </a:lnTo>
                <a:lnTo>
                  <a:pt x="1531938" y="306784"/>
                </a:lnTo>
                <a:lnTo>
                  <a:pt x="1527573" y="304403"/>
                </a:lnTo>
                <a:lnTo>
                  <a:pt x="1522413" y="302816"/>
                </a:lnTo>
                <a:lnTo>
                  <a:pt x="1517651" y="301625"/>
                </a:lnTo>
                <a:lnTo>
                  <a:pt x="1512491" y="300831"/>
                </a:lnTo>
                <a:lnTo>
                  <a:pt x="1506538" y="300037"/>
                </a:lnTo>
                <a:lnTo>
                  <a:pt x="1500585" y="300037"/>
                </a:lnTo>
                <a:lnTo>
                  <a:pt x="1494632" y="300037"/>
                </a:lnTo>
                <a:close/>
                <a:moveTo>
                  <a:pt x="342698" y="286941"/>
                </a:moveTo>
                <a:lnTo>
                  <a:pt x="337545" y="287337"/>
                </a:lnTo>
                <a:lnTo>
                  <a:pt x="332393" y="287734"/>
                </a:lnTo>
                <a:lnTo>
                  <a:pt x="321295" y="289322"/>
                </a:lnTo>
                <a:lnTo>
                  <a:pt x="310593" y="291703"/>
                </a:lnTo>
                <a:lnTo>
                  <a:pt x="302270" y="294481"/>
                </a:lnTo>
                <a:lnTo>
                  <a:pt x="302270" y="316309"/>
                </a:lnTo>
                <a:lnTo>
                  <a:pt x="303063" y="316309"/>
                </a:lnTo>
                <a:lnTo>
                  <a:pt x="306630" y="314325"/>
                </a:lnTo>
                <a:lnTo>
                  <a:pt x="310197" y="312341"/>
                </a:lnTo>
                <a:lnTo>
                  <a:pt x="319709" y="308769"/>
                </a:lnTo>
                <a:lnTo>
                  <a:pt x="324862" y="307181"/>
                </a:lnTo>
                <a:lnTo>
                  <a:pt x="330015" y="305991"/>
                </a:lnTo>
                <a:lnTo>
                  <a:pt x="335564" y="305197"/>
                </a:lnTo>
                <a:lnTo>
                  <a:pt x="341509" y="305197"/>
                </a:lnTo>
                <a:lnTo>
                  <a:pt x="347454" y="305197"/>
                </a:lnTo>
                <a:lnTo>
                  <a:pt x="353003" y="306784"/>
                </a:lnTo>
                <a:lnTo>
                  <a:pt x="357759" y="308372"/>
                </a:lnTo>
                <a:lnTo>
                  <a:pt x="362516" y="311150"/>
                </a:lnTo>
                <a:lnTo>
                  <a:pt x="364101" y="312341"/>
                </a:lnTo>
                <a:lnTo>
                  <a:pt x="366083" y="314722"/>
                </a:lnTo>
                <a:lnTo>
                  <a:pt x="367272" y="316309"/>
                </a:lnTo>
                <a:lnTo>
                  <a:pt x="368461" y="318294"/>
                </a:lnTo>
                <a:lnTo>
                  <a:pt x="369254" y="321072"/>
                </a:lnTo>
                <a:lnTo>
                  <a:pt x="370046" y="323453"/>
                </a:lnTo>
                <a:lnTo>
                  <a:pt x="370443" y="325834"/>
                </a:lnTo>
                <a:lnTo>
                  <a:pt x="370443" y="329009"/>
                </a:lnTo>
                <a:lnTo>
                  <a:pt x="370046" y="333772"/>
                </a:lnTo>
                <a:lnTo>
                  <a:pt x="369650" y="337344"/>
                </a:lnTo>
                <a:lnTo>
                  <a:pt x="368461" y="341312"/>
                </a:lnTo>
                <a:lnTo>
                  <a:pt x="367272" y="344091"/>
                </a:lnTo>
                <a:lnTo>
                  <a:pt x="365290" y="347266"/>
                </a:lnTo>
                <a:lnTo>
                  <a:pt x="362912" y="350044"/>
                </a:lnTo>
                <a:lnTo>
                  <a:pt x="360534" y="352822"/>
                </a:lnTo>
                <a:lnTo>
                  <a:pt x="357363" y="355600"/>
                </a:lnTo>
                <a:lnTo>
                  <a:pt x="351814" y="360759"/>
                </a:lnTo>
                <a:lnTo>
                  <a:pt x="344283" y="365125"/>
                </a:lnTo>
                <a:lnTo>
                  <a:pt x="329222" y="373459"/>
                </a:lnTo>
                <a:lnTo>
                  <a:pt x="329222" y="406400"/>
                </a:lnTo>
                <a:lnTo>
                  <a:pt x="348643" y="406400"/>
                </a:lnTo>
                <a:lnTo>
                  <a:pt x="348643" y="382588"/>
                </a:lnTo>
                <a:lnTo>
                  <a:pt x="356967" y="377428"/>
                </a:lnTo>
                <a:lnTo>
                  <a:pt x="365290" y="371872"/>
                </a:lnTo>
                <a:lnTo>
                  <a:pt x="372424" y="366316"/>
                </a:lnTo>
                <a:lnTo>
                  <a:pt x="378370" y="360759"/>
                </a:lnTo>
                <a:lnTo>
                  <a:pt x="381541" y="357188"/>
                </a:lnTo>
                <a:lnTo>
                  <a:pt x="384315" y="354013"/>
                </a:lnTo>
                <a:lnTo>
                  <a:pt x="386693" y="350044"/>
                </a:lnTo>
                <a:lnTo>
                  <a:pt x="388675" y="346075"/>
                </a:lnTo>
                <a:lnTo>
                  <a:pt x="390260" y="342106"/>
                </a:lnTo>
                <a:lnTo>
                  <a:pt x="391053" y="337344"/>
                </a:lnTo>
                <a:lnTo>
                  <a:pt x="391846" y="332581"/>
                </a:lnTo>
                <a:lnTo>
                  <a:pt x="392638" y="327819"/>
                </a:lnTo>
                <a:lnTo>
                  <a:pt x="391846" y="323056"/>
                </a:lnTo>
                <a:lnTo>
                  <a:pt x="391449" y="318691"/>
                </a:lnTo>
                <a:lnTo>
                  <a:pt x="390260" y="314722"/>
                </a:lnTo>
                <a:lnTo>
                  <a:pt x="389071" y="310753"/>
                </a:lnTo>
                <a:lnTo>
                  <a:pt x="387089" y="307578"/>
                </a:lnTo>
                <a:lnTo>
                  <a:pt x="384711" y="304006"/>
                </a:lnTo>
                <a:lnTo>
                  <a:pt x="381937" y="301228"/>
                </a:lnTo>
                <a:lnTo>
                  <a:pt x="379162" y="298053"/>
                </a:lnTo>
                <a:lnTo>
                  <a:pt x="375595" y="295672"/>
                </a:lnTo>
                <a:lnTo>
                  <a:pt x="372028" y="293291"/>
                </a:lnTo>
                <a:lnTo>
                  <a:pt x="367668" y="291306"/>
                </a:lnTo>
                <a:lnTo>
                  <a:pt x="363308" y="289719"/>
                </a:lnTo>
                <a:lnTo>
                  <a:pt x="358948" y="288528"/>
                </a:lnTo>
                <a:lnTo>
                  <a:pt x="353796" y="287734"/>
                </a:lnTo>
                <a:lnTo>
                  <a:pt x="348247" y="287337"/>
                </a:lnTo>
                <a:lnTo>
                  <a:pt x="342698" y="286941"/>
                </a:lnTo>
                <a:close/>
                <a:moveTo>
                  <a:pt x="1500585" y="158750"/>
                </a:moveTo>
                <a:lnTo>
                  <a:pt x="1511301" y="159147"/>
                </a:lnTo>
                <a:lnTo>
                  <a:pt x="1521223" y="159940"/>
                </a:lnTo>
                <a:lnTo>
                  <a:pt x="1531541" y="161528"/>
                </a:lnTo>
                <a:lnTo>
                  <a:pt x="1540669" y="163115"/>
                </a:lnTo>
                <a:lnTo>
                  <a:pt x="1550194" y="165894"/>
                </a:lnTo>
                <a:lnTo>
                  <a:pt x="1558529" y="168275"/>
                </a:lnTo>
                <a:lnTo>
                  <a:pt x="1566863" y="171450"/>
                </a:lnTo>
                <a:lnTo>
                  <a:pt x="1574404" y="174228"/>
                </a:lnTo>
                <a:lnTo>
                  <a:pt x="1581548" y="177403"/>
                </a:lnTo>
                <a:lnTo>
                  <a:pt x="1588294" y="180975"/>
                </a:lnTo>
                <a:lnTo>
                  <a:pt x="1595041" y="184150"/>
                </a:lnTo>
                <a:lnTo>
                  <a:pt x="1606154" y="191690"/>
                </a:lnTo>
                <a:lnTo>
                  <a:pt x="1615679" y="198437"/>
                </a:lnTo>
                <a:lnTo>
                  <a:pt x="1622823" y="203994"/>
                </a:lnTo>
                <a:lnTo>
                  <a:pt x="1628379" y="208756"/>
                </a:lnTo>
                <a:lnTo>
                  <a:pt x="1632744" y="213122"/>
                </a:lnTo>
                <a:lnTo>
                  <a:pt x="1631554" y="216297"/>
                </a:lnTo>
                <a:lnTo>
                  <a:pt x="1629173" y="219869"/>
                </a:lnTo>
                <a:lnTo>
                  <a:pt x="1626791" y="224234"/>
                </a:lnTo>
                <a:lnTo>
                  <a:pt x="1623219" y="229394"/>
                </a:lnTo>
                <a:lnTo>
                  <a:pt x="1619251" y="234950"/>
                </a:lnTo>
                <a:lnTo>
                  <a:pt x="1614091" y="240903"/>
                </a:lnTo>
                <a:lnTo>
                  <a:pt x="1607741" y="246459"/>
                </a:lnTo>
                <a:lnTo>
                  <a:pt x="1604566" y="248840"/>
                </a:lnTo>
                <a:lnTo>
                  <a:pt x="1600994" y="251222"/>
                </a:lnTo>
                <a:lnTo>
                  <a:pt x="1597423" y="253603"/>
                </a:lnTo>
                <a:lnTo>
                  <a:pt x="1593057" y="255587"/>
                </a:lnTo>
                <a:lnTo>
                  <a:pt x="1588691" y="257175"/>
                </a:lnTo>
                <a:lnTo>
                  <a:pt x="1584723" y="258762"/>
                </a:lnTo>
                <a:lnTo>
                  <a:pt x="1579563" y="259953"/>
                </a:lnTo>
                <a:lnTo>
                  <a:pt x="1574801" y="260747"/>
                </a:lnTo>
                <a:lnTo>
                  <a:pt x="1569244" y="261144"/>
                </a:lnTo>
                <a:lnTo>
                  <a:pt x="1564085" y="261144"/>
                </a:lnTo>
                <a:lnTo>
                  <a:pt x="1558529" y="260747"/>
                </a:lnTo>
                <a:lnTo>
                  <a:pt x="1552179" y="259953"/>
                </a:lnTo>
                <a:lnTo>
                  <a:pt x="1545829" y="257969"/>
                </a:lnTo>
                <a:lnTo>
                  <a:pt x="1539479" y="255984"/>
                </a:lnTo>
                <a:lnTo>
                  <a:pt x="1532732" y="253603"/>
                </a:lnTo>
                <a:lnTo>
                  <a:pt x="1525588" y="250031"/>
                </a:lnTo>
                <a:lnTo>
                  <a:pt x="1517651" y="246062"/>
                </a:lnTo>
                <a:lnTo>
                  <a:pt x="1509316" y="242490"/>
                </a:lnTo>
                <a:lnTo>
                  <a:pt x="1542654" y="258762"/>
                </a:lnTo>
                <a:lnTo>
                  <a:pt x="1558926" y="266303"/>
                </a:lnTo>
                <a:lnTo>
                  <a:pt x="1566069" y="269081"/>
                </a:lnTo>
                <a:lnTo>
                  <a:pt x="1573610" y="271462"/>
                </a:lnTo>
                <a:lnTo>
                  <a:pt x="1580754" y="273844"/>
                </a:lnTo>
                <a:lnTo>
                  <a:pt x="1587501" y="275431"/>
                </a:lnTo>
                <a:lnTo>
                  <a:pt x="1593851" y="276622"/>
                </a:lnTo>
                <a:lnTo>
                  <a:pt x="1599804" y="277019"/>
                </a:lnTo>
                <a:lnTo>
                  <a:pt x="1605757" y="276622"/>
                </a:lnTo>
                <a:lnTo>
                  <a:pt x="1611313" y="275431"/>
                </a:lnTo>
                <a:lnTo>
                  <a:pt x="1615679" y="273844"/>
                </a:lnTo>
                <a:lnTo>
                  <a:pt x="1618457" y="271859"/>
                </a:lnTo>
                <a:lnTo>
                  <a:pt x="1620441" y="270669"/>
                </a:lnTo>
                <a:lnTo>
                  <a:pt x="1621632" y="282178"/>
                </a:lnTo>
                <a:lnTo>
                  <a:pt x="1622029" y="292497"/>
                </a:lnTo>
                <a:lnTo>
                  <a:pt x="1621632" y="302419"/>
                </a:lnTo>
                <a:lnTo>
                  <a:pt x="1621235" y="311944"/>
                </a:lnTo>
                <a:lnTo>
                  <a:pt x="1622823" y="310356"/>
                </a:lnTo>
                <a:lnTo>
                  <a:pt x="1623616" y="309959"/>
                </a:lnTo>
                <a:lnTo>
                  <a:pt x="1625204" y="309562"/>
                </a:lnTo>
                <a:lnTo>
                  <a:pt x="1626394" y="309959"/>
                </a:lnTo>
                <a:lnTo>
                  <a:pt x="1627188" y="310753"/>
                </a:lnTo>
                <a:lnTo>
                  <a:pt x="1628379" y="311944"/>
                </a:lnTo>
                <a:lnTo>
                  <a:pt x="1629569" y="313928"/>
                </a:lnTo>
                <a:lnTo>
                  <a:pt x="1631951" y="317897"/>
                </a:lnTo>
                <a:lnTo>
                  <a:pt x="1633538" y="323850"/>
                </a:lnTo>
                <a:lnTo>
                  <a:pt x="1634729" y="331391"/>
                </a:lnTo>
                <a:lnTo>
                  <a:pt x="1635919" y="339328"/>
                </a:lnTo>
                <a:lnTo>
                  <a:pt x="1636316" y="348853"/>
                </a:lnTo>
                <a:lnTo>
                  <a:pt x="1636713" y="358775"/>
                </a:lnTo>
                <a:lnTo>
                  <a:pt x="1636316" y="368697"/>
                </a:lnTo>
                <a:lnTo>
                  <a:pt x="1635919" y="377825"/>
                </a:lnTo>
                <a:lnTo>
                  <a:pt x="1634729" y="385763"/>
                </a:lnTo>
                <a:lnTo>
                  <a:pt x="1633538" y="393303"/>
                </a:lnTo>
                <a:lnTo>
                  <a:pt x="1631951" y="399256"/>
                </a:lnTo>
                <a:lnTo>
                  <a:pt x="1629569" y="404019"/>
                </a:lnTo>
                <a:lnTo>
                  <a:pt x="1628379" y="405209"/>
                </a:lnTo>
                <a:lnTo>
                  <a:pt x="1627188" y="406400"/>
                </a:lnTo>
                <a:lnTo>
                  <a:pt x="1626394" y="407194"/>
                </a:lnTo>
                <a:lnTo>
                  <a:pt x="1625204" y="407591"/>
                </a:lnTo>
                <a:lnTo>
                  <a:pt x="1623616" y="407194"/>
                </a:lnTo>
                <a:lnTo>
                  <a:pt x="1622426" y="406400"/>
                </a:lnTo>
                <a:lnTo>
                  <a:pt x="1621235" y="405209"/>
                </a:lnTo>
                <a:lnTo>
                  <a:pt x="1620044" y="403622"/>
                </a:lnTo>
                <a:lnTo>
                  <a:pt x="1618060" y="398463"/>
                </a:lnTo>
                <a:lnTo>
                  <a:pt x="1616076" y="392113"/>
                </a:lnTo>
                <a:lnTo>
                  <a:pt x="1614885" y="400447"/>
                </a:lnTo>
                <a:lnTo>
                  <a:pt x="1613694" y="409178"/>
                </a:lnTo>
                <a:lnTo>
                  <a:pt x="1612107" y="417116"/>
                </a:lnTo>
                <a:lnTo>
                  <a:pt x="1609726" y="425053"/>
                </a:lnTo>
                <a:lnTo>
                  <a:pt x="1607344" y="432594"/>
                </a:lnTo>
                <a:lnTo>
                  <a:pt x="1604963" y="440135"/>
                </a:lnTo>
                <a:lnTo>
                  <a:pt x="1601788" y="447278"/>
                </a:lnTo>
                <a:lnTo>
                  <a:pt x="1599010" y="454025"/>
                </a:lnTo>
                <a:lnTo>
                  <a:pt x="1595438" y="460772"/>
                </a:lnTo>
                <a:lnTo>
                  <a:pt x="1592263" y="467519"/>
                </a:lnTo>
                <a:lnTo>
                  <a:pt x="1588294" y="473869"/>
                </a:lnTo>
                <a:lnTo>
                  <a:pt x="1584326" y="479822"/>
                </a:lnTo>
                <a:lnTo>
                  <a:pt x="1579960" y="485775"/>
                </a:lnTo>
                <a:lnTo>
                  <a:pt x="1575594" y="491331"/>
                </a:lnTo>
                <a:lnTo>
                  <a:pt x="1571626" y="496491"/>
                </a:lnTo>
                <a:lnTo>
                  <a:pt x="1566863" y="501253"/>
                </a:lnTo>
                <a:lnTo>
                  <a:pt x="1562101" y="506016"/>
                </a:lnTo>
                <a:lnTo>
                  <a:pt x="1557735" y="510778"/>
                </a:lnTo>
                <a:lnTo>
                  <a:pt x="1552576" y="514747"/>
                </a:lnTo>
                <a:lnTo>
                  <a:pt x="1547416" y="518716"/>
                </a:lnTo>
                <a:lnTo>
                  <a:pt x="1542257" y="521891"/>
                </a:lnTo>
                <a:lnTo>
                  <a:pt x="1537494" y="525463"/>
                </a:lnTo>
                <a:lnTo>
                  <a:pt x="1532335" y="528241"/>
                </a:lnTo>
                <a:lnTo>
                  <a:pt x="1527176" y="531416"/>
                </a:lnTo>
                <a:lnTo>
                  <a:pt x="1522016" y="533400"/>
                </a:lnTo>
                <a:lnTo>
                  <a:pt x="1517254" y="535385"/>
                </a:lnTo>
                <a:lnTo>
                  <a:pt x="1512094" y="537766"/>
                </a:lnTo>
                <a:lnTo>
                  <a:pt x="1506935" y="538957"/>
                </a:lnTo>
                <a:lnTo>
                  <a:pt x="1502569" y="540147"/>
                </a:lnTo>
                <a:lnTo>
                  <a:pt x="1497410" y="540941"/>
                </a:lnTo>
                <a:lnTo>
                  <a:pt x="1492648" y="541338"/>
                </a:lnTo>
                <a:lnTo>
                  <a:pt x="1487488" y="541338"/>
                </a:lnTo>
                <a:lnTo>
                  <a:pt x="1483916" y="541338"/>
                </a:lnTo>
                <a:lnTo>
                  <a:pt x="1479948" y="540941"/>
                </a:lnTo>
                <a:lnTo>
                  <a:pt x="1475979" y="540147"/>
                </a:lnTo>
                <a:lnTo>
                  <a:pt x="1471613" y="538957"/>
                </a:lnTo>
                <a:lnTo>
                  <a:pt x="1466851" y="537369"/>
                </a:lnTo>
                <a:lnTo>
                  <a:pt x="1462485" y="535385"/>
                </a:lnTo>
                <a:lnTo>
                  <a:pt x="1452960" y="531019"/>
                </a:lnTo>
                <a:lnTo>
                  <a:pt x="1443435" y="525066"/>
                </a:lnTo>
                <a:lnTo>
                  <a:pt x="1433513" y="517922"/>
                </a:lnTo>
                <a:lnTo>
                  <a:pt x="1423988" y="509985"/>
                </a:lnTo>
                <a:lnTo>
                  <a:pt x="1414066" y="500460"/>
                </a:lnTo>
                <a:lnTo>
                  <a:pt x="1404938" y="490538"/>
                </a:lnTo>
                <a:lnTo>
                  <a:pt x="1395810" y="479425"/>
                </a:lnTo>
                <a:lnTo>
                  <a:pt x="1386682" y="467519"/>
                </a:lnTo>
                <a:lnTo>
                  <a:pt x="1378744" y="454819"/>
                </a:lnTo>
                <a:lnTo>
                  <a:pt x="1375173" y="448072"/>
                </a:lnTo>
                <a:lnTo>
                  <a:pt x="1371601" y="441325"/>
                </a:lnTo>
                <a:lnTo>
                  <a:pt x="1368426" y="434578"/>
                </a:lnTo>
                <a:lnTo>
                  <a:pt x="1364854" y="427434"/>
                </a:lnTo>
                <a:lnTo>
                  <a:pt x="1362076" y="420291"/>
                </a:lnTo>
                <a:lnTo>
                  <a:pt x="1359298" y="412750"/>
                </a:lnTo>
                <a:lnTo>
                  <a:pt x="1356916" y="405209"/>
                </a:lnTo>
                <a:lnTo>
                  <a:pt x="1354932" y="397669"/>
                </a:lnTo>
                <a:lnTo>
                  <a:pt x="1352948" y="402828"/>
                </a:lnTo>
                <a:lnTo>
                  <a:pt x="1350963" y="406400"/>
                </a:lnTo>
                <a:lnTo>
                  <a:pt x="1350169" y="408384"/>
                </a:lnTo>
                <a:lnTo>
                  <a:pt x="1349376" y="409178"/>
                </a:lnTo>
                <a:lnTo>
                  <a:pt x="1348185" y="409972"/>
                </a:lnTo>
                <a:lnTo>
                  <a:pt x="1346994" y="409972"/>
                </a:lnTo>
                <a:lnTo>
                  <a:pt x="1345407" y="409972"/>
                </a:lnTo>
                <a:lnTo>
                  <a:pt x="1344613" y="409178"/>
                </a:lnTo>
                <a:lnTo>
                  <a:pt x="1343423" y="407591"/>
                </a:lnTo>
                <a:lnTo>
                  <a:pt x="1342232" y="406003"/>
                </a:lnTo>
                <a:lnTo>
                  <a:pt x="1340248" y="401638"/>
                </a:lnTo>
                <a:lnTo>
                  <a:pt x="1338263" y="395684"/>
                </a:lnTo>
                <a:lnTo>
                  <a:pt x="1337073" y="388541"/>
                </a:lnTo>
                <a:lnTo>
                  <a:pt x="1335882" y="379809"/>
                </a:lnTo>
                <a:lnTo>
                  <a:pt x="1335088" y="371078"/>
                </a:lnTo>
                <a:lnTo>
                  <a:pt x="1335088" y="361156"/>
                </a:lnTo>
                <a:lnTo>
                  <a:pt x="1335088" y="351234"/>
                </a:lnTo>
                <a:lnTo>
                  <a:pt x="1335882" y="342106"/>
                </a:lnTo>
                <a:lnTo>
                  <a:pt x="1337073" y="333772"/>
                </a:lnTo>
                <a:lnTo>
                  <a:pt x="1338263" y="326231"/>
                </a:lnTo>
                <a:lnTo>
                  <a:pt x="1340248" y="320675"/>
                </a:lnTo>
                <a:lnTo>
                  <a:pt x="1342232" y="315912"/>
                </a:lnTo>
                <a:lnTo>
                  <a:pt x="1343423" y="314325"/>
                </a:lnTo>
                <a:lnTo>
                  <a:pt x="1344613" y="312737"/>
                </a:lnTo>
                <a:lnTo>
                  <a:pt x="1345407" y="312341"/>
                </a:lnTo>
                <a:lnTo>
                  <a:pt x="1346994" y="311944"/>
                </a:lnTo>
                <a:lnTo>
                  <a:pt x="1347788" y="311944"/>
                </a:lnTo>
                <a:lnTo>
                  <a:pt x="1348582" y="312341"/>
                </a:lnTo>
                <a:lnTo>
                  <a:pt x="1348979" y="300037"/>
                </a:lnTo>
                <a:lnTo>
                  <a:pt x="1349773" y="294084"/>
                </a:lnTo>
                <a:lnTo>
                  <a:pt x="1350566" y="288528"/>
                </a:lnTo>
                <a:lnTo>
                  <a:pt x="1350169" y="281781"/>
                </a:lnTo>
                <a:lnTo>
                  <a:pt x="1349773" y="275431"/>
                </a:lnTo>
                <a:lnTo>
                  <a:pt x="1349773" y="269081"/>
                </a:lnTo>
                <a:lnTo>
                  <a:pt x="1350169" y="263525"/>
                </a:lnTo>
                <a:lnTo>
                  <a:pt x="1350566" y="257969"/>
                </a:lnTo>
                <a:lnTo>
                  <a:pt x="1351360" y="253206"/>
                </a:lnTo>
                <a:lnTo>
                  <a:pt x="1352154" y="248444"/>
                </a:lnTo>
                <a:lnTo>
                  <a:pt x="1353741" y="243681"/>
                </a:lnTo>
                <a:lnTo>
                  <a:pt x="1355329" y="240109"/>
                </a:lnTo>
                <a:lnTo>
                  <a:pt x="1356916" y="236140"/>
                </a:lnTo>
                <a:lnTo>
                  <a:pt x="1358901" y="232569"/>
                </a:lnTo>
                <a:lnTo>
                  <a:pt x="1361282" y="229394"/>
                </a:lnTo>
                <a:lnTo>
                  <a:pt x="1363663" y="226615"/>
                </a:lnTo>
                <a:lnTo>
                  <a:pt x="1366044" y="223837"/>
                </a:lnTo>
                <a:lnTo>
                  <a:pt x="1369219" y="221456"/>
                </a:lnTo>
                <a:lnTo>
                  <a:pt x="1371998" y="219472"/>
                </a:lnTo>
                <a:lnTo>
                  <a:pt x="1358504" y="219869"/>
                </a:lnTo>
                <a:lnTo>
                  <a:pt x="1348582" y="219869"/>
                </a:lnTo>
                <a:lnTo>
                  <a:pt x="1339454" y="220662"/>
                </a:lnTo>
                <a:lnTo>
                  <a:pt x="1345407" y="217090"/>
                </a:lnTo>
                <a:lnTo>
                  <a:pt x="1351757" y="213122"/>
                </a:lnTo>
                <a:lnTo>
                  <a:pt x="1358107" y="208756"/>
                </a:lnTo>
                <a:lnTo>
                  <a:pt x="1364457" y="203597"/>
                </a:lnTo>
                <a:lnTo>
                  <a:pt x="1376760" y="194865"/>
                </a:lnTo>
                <a:lnTo>
                  <a:pt x="1382316" y="190897"/>
                </a:lnTo>
                <a:lnTo>
                  <a:pt x="1387476" y="187722"/>
                </a:lnTo>
                <a:lnTo>
                  <a:pt x="1401763" y="180975"/>
                </a:lnTo>
                <a:lnTo>
                  <a:pt x="1415257" y="175022"/>
                </a:lnTo>
                <a:lnTo>
                  <a:pt x="1428751" y="170259"/>
                </a:lnTo>
                <a:lnTo>
                  <a:pt x="1441054" y="166687"/>
                </a:lnTo>
                <a:lnTo>
                  <a:pt x="1453754" y="163115"/>
                </a:lnTo>
                <a:lnTo>
                  <a:pt x="1466057" y="161131"/>
                </a:lnTo>
                <a:lnTo>
                  <a:pt x="1477963" y="159544"/>
                </a:lnTo>
                <a:lnTo>
                  <a:pt x="1489473" y="159147"/>
                </a:lnTo>
                <a:lnTo>
                  <a:pt x="1500585" y="158750"/>
                </a:lnTo>
                <a:close/>
                <a:moveTo>
                  <a:pt x="354192" y="158750"/>
                </a:moveTo>
                <a:lnTo>
                  <a:pt x="365290" y="159147"/>
                </a:lnTo>
                <a:lnTo>
                  <a:pt x="375199" y="159940"/>
                </a:lnTo>
                <a:lnTo>
                  <a:pt x="385108" y="161528"/>
                </a:lnTo>
                <a:lnTo>
                  <a:pt x="394620" y="163115"/>
                </a:lnTo>
                <a:lnTo>
                  <a:pt x="403340" y="165894"/>
                </a:lnTo>
                <a:lnTo>
                  <a:pt x="412060" y="168275"/>
                </a:lnTo>
                <a:lnTo>
                  <a:pt x="420383" y="171450"/>
                </a:lnTo>
                <a:lnTo>
                  <a:pt x="428310" y="174228"/>
                </a:lnTo>
                <a:lnTo>
                  <a:pt x="435445" y="177403"/>
                </a:lnTo>
                <a:lnTo>
                  <a:pt x="442183" y="180975"/>
                </a:lnTo>
                <a:lnTo>
                  <a:pt x="448524" y="184150"/>
                </a:lnTo>
                <a:lnTo>
                  <a:pt x="460019" y="191690"/>
                </a:lnTo>
                <a:lnTo>
                  <a:pt x="469135" y="198437"/>
                </a:lnTo>
                <a:lnTo>
                  <a:pt x="476665" y="203994"/>
                </a:lnTo>
                <a:lnTo>
                  <a:pt x="482214" y="208756"/>
                </a:lnTo>
                <a:lnTo>
                  <a:pt x="486178" y="213122"/>
                </a:lnTo>
                <a:lnTo>
                  <a:pt x="484592" y="216297"/>
                </a:lnTo>
                <a:lnTo>
                  <a:pt x="483007" y="219869"/>
                </a:lnTo>
                <a:lnTo>
                  <a:pt x="480629" y="224234"/>
                </a:lnTo>
                <a:lnTo>
                  <a:pt x="477062" y="229394"/>
                </a:lnTo>
                <a:lnTo>
                  <a:pt x="472306" y="234950"/>
                </a:lnTo>
                <a:lnTo>
                  <a:pt x="467549" y="240903"/>
                </a:lnTo>
                <a:lnTo>
                  <a:pt x="461604" y="246459"/>
                </a:lnTo>
                <a:lnTo>
                  <a:pt x="458037" y="248840"/>
                </a:lnTo>
                <a:lnTo>
                  <a:pt x="454866" y="251222"/>
                </a:lnTo>
                <a:lnTo>
                  <a:pt x="450902" y="253603"/>
                </a:lnTo>
                <a:lnTo>
                  <a:pt x="446939" y="255587"/>
                </a:lnTo>
                <a:lnTo>
                  <a:pt x="442579" y="257175"/>
                </a:lnTo>
                <a:lnTo>
                  <a:pt x="437823" y="258762"/>
                </a:lnTo>
                <a:lnTo>
                  <a:pt x="433463" y="259953"/>
                </a:lnTo>
                <a:lnTo>
                  <a:pt x="428310" y="260747"/>
                </a:lnTo>
                <a:lnTo>
                  <a:pt x="423158" y="261144"/>
                </a:lnTo>
                <a:lnTo>
                  <a:pt x="417609" y="261144"/>
                </a:lnTo>
                <a:lnTo>
                  <a:pt x="411663" y="260747"/>
                </a:lnTo>
                <a:lnTo>
                  <a:pt x="406114" y="259953"/>
                </a:lnTo>
                <a:lnTo>
                  <a:pt x="399773" y="257969"/>
                </a:lnTo>
                <a:lnTo>
                  <a:pt x="393431" y="255984"/>
                </a:lnTo>
                <a:lnTo>
                  <a:pt x="386693" y="253603"/>
                </a:lnTo>
                <a:lnTo>
                  <a:pt x="379559" y="250031"/>
                </a:lnTo>
                <a:lnTo>
                  <a:pt x="371235" y="246062"/>
                </a:lnTo>
                <a:lnTo>
                  <a:pt x="362912" y="242490"/>
                </a:lnTo>
                <a:lnTo>
                  <a:pt x="396602" y="258762"/>
                </a:lnTo>
                <a:lnTo>
                  <a:pt x="412060" y="266303"/>
                </a:lnTo>
                <a:lnTo>
                  <a:pt x="419987" y="269081"/>
                </a:lnTo>
                <a:lnTo>
                  <a:pt x="427518" y="271462"/>
                </a:lnTo>
                <a:lnTo>
                  <a:pt x="434256" y="273844"/>
                </a:lnTo>
                <a:lnTo>
                  <a:pt x="440994" y="275431"/>
                </a:lnTo>
                <a:lnTo>
                  <a:pt x="447732" y="276622"/>
                </a:lnTo>
                <a:lnTo>
                  <a:pt x="453677" y="277019"/>
                </a:lnTo>
                <a:lnTo>
                  <a:pt x="459226" y="276622"/>
                </a:lnTo>
                <a:lnTo>
                  <a:pt x="464378" y="275431"/>
                </a:lnTo>
                <a:lnTo>
                  <a:pt x="469531" y="273844"/>
                </a:lnTo>
                <a:lnTo>
                  <a:pt x="471513" y="271859"/>
                </a:lnTo>
                <a:lnTo>
                  <a:pt x="473891" y="270669"/>
                </a:lnTo>
                <a:lnTo>
                  <a:pt x="475080" y="282178"/>
                </a:lnTo>
                <a:lnTo>
                  <a:pt x="475476" y="292497"/>
                </a:lnTo>
                <a:lnTo>
                  <a:pt x="475476" y="302419"/>
                </a:lnTo>
                <a:lnTo>
                  <a:pt x="475080" y="311944"/>
                </a:lnTo>
                <a:lnTo>
                  <a:pt x="476665" y="310356"/>
                </a:lnTo>
                <a:lnTo>
                  <a:pt x="477458" y="309959"/>
                </a:lnTo>
                <a:lnTo>
                  <a:pt x="478251" y="309562"/>
                </a:lnTo>
                <a:lnTo>
                  <a:pt x="479440" y="309959"/>
                </a:lnTo>
                <a:lnTo>
                  <a:pt x="481025" y="310753"/>
                </a:lnTo>
                <a:lnTo>
                  <a:pt x="482214" y="311944"/>
                </a:lnTo>
                <a:lnTo>
                  <a:pt x="483007" y="313928"/>
                </a:lnTo>
                <a:lnTo>
                  <a:pt x="484989" y="317897"/>
                </a:lnTo>
                <a:lnTo>
                  <a:pt x="486574" y="323850"/>
                </a:lnTo>
                <a:lnTo>
                  <a:pt x="488556" y="331391"/>
                </a:lnTo>
                <a:lnTo>
                  <a:pt x="489349" y="339328"/>
                </a:lnTo>
                <a:lnTo>
                  <a:pt x="490141" y="348853"/>
                </a:lnTo>
                <a:lnTo>
                  <a:pt x="490538" y="358775"/>
                </a:lnTo>
                <a:lnTo>
                  <a:pt x="490141" y="368697"/>
                </a:lnTo>
                <a:lnTo>
                  <a:pt x="489349" y="377825"/>
                </a:lnTo>
                <a:lnTo>
                  <a:pt x="488556" y="385763"/>
                </a:lnTo>
                <a:lnTo>
                  <a:pt x="486574" y="393303"/>
                </a:lnTo>
                <a:lnTo>
                  <a:pt x="484989" y="399256"/>
                </a:lnTo>
                <a:lnTo>
                  <a:pt x="483007" y="404019"/>
                </a:lnTo>
                <a:lnTo>
                  <a:pt x="482214" y="405209"/>
                </a:lnTo>
                <a:lnTo>
                  <a:pt x="481025" y="406400"/>
                </a:lnTo>
                <a:lnTo>
                  <a:pt x="479440" y="407194"/>
                </a:lnTo>
                <a:lnTo>
                  <a:pt x="478251" y="407591"/>
                </a:lnTo>
                <a:lnTo>
                  <a:pt x="477062" y="407194"/>
                </a:lnTo>
                <a:lnTo>
                  <a:pt x="475873" y="406400"/>
                </a:lnTo>
                <a:lnTo>
                  <a:pt x="475080" y="405209"/>
                </a:lnTo>
                <a:lnTo>
                  <a:pt x="473891" y="403622"/>
                </a:lnTo>
                <a:lnTo>
                  <a:pt x="471513" y="398463"/>
                </a:lnTo>
                <a:lnTo>
                  <a:pt x="469927" y="392113"/>
                </a:lnTo>
                <a:lnTo>
                  <a:pt x="468738" y="400447"/>
                </a:lnTo>
                <a:lnTo>
                  <a:pt x="467549" y="409178"/>
                </a:lnTo>
                <a:lnTo>
                  <a:pt x="465171" y="417116"/>
                </a:lnTo>
                <a:lnTo>
                  <a:pt x="463586" y="425053"/>
                </a:lnTo>
                <a:lnTo>
                  <a:pt x="461208" y="432594"/>
                </a:lnTo>
                <a:lnTo>
                  <a:pt x="458433" y="440135"/>
                </a:lnTo>
                <a:lnTo>
                  <a:pt x="455659" y="447278"/>
                </a:lnTo>
                <a:lnTo>
                  <a:pt x="452488" y="454025"/>
                </a:lnTo>
                <a:lnTo>
                  <a:pt x="449317" y="460772"/>
                </a:lnTo>
                <a:lnTo>
                  <a:pt x="445353" y="467519"/>
                </a:lnTo>
                <a:lnTo>
                  <a:pt x="441786" y="473869"/>
                </a:lnTo>
                <a:lnTo>
                  <a:pt x="437823" y="479822"/>
                </a:lnTo>
                <a:lnTo>
                  <a:pt x="433859" y="485775"/>
                </a:lnTo>
                <a:lnTo>
                  <a:pt x="429499" y="491331"/>
                </a:lnTo>
                <a:lnTo>
                  <a:pt x="424743" y="496491"/>
                </a:lnTo>
                <a:lnTo>
                  <a:pt x="420780" y="501253"/>
                </a:lnTo>
                <a:lnTo>
                  <a:pt x="416023" y="506016"/>
                </a:lnTo>
                <a:lnTo>
                  <a:pt x="410871" y="510778"/>
                </a:lnTo>
                <a:lnTo>
                  <a:pt x="406511" y="514747"/>
                </a:lnTo>
                <a:lnTo>
                  <a:pt x="401358" y="518716"/>
                </a:lnTo>
                <a:lnTo>
                  <a:pt x="396206" y="521891"/>
                </a:lnTo>
                <a:lnTo>
                  <a:pt x="391053" y="525463"/>
                </a:lnTo>
                <a:lnTo>
                  <a:pt x="386297" y="528241"/>
                </a:lnTo>
                <a:lnTo>
                  <a:pt x="381144" y="531416"/>
                </a:lnTo>
                <a:lnTo>
                  <a:pt x="375992" y="533400"/>
                </a:lnTo>
                <a:lnTo>
                  <a:pt x="370839" y="535385"/>
                </a:lnTo>
                <a:lnTo>
                  <a:pt x="366083" y="537766"/>
                </a:lnTo>
                <a:lnTo>
                  <a:pt x="360930" y="538957"/>
                </a:lnTo>
                <a:lnTo>
                  <a:pt x="355778" y="540147"/>
                </a:lnTo>
                <a:lnTo>
                  <a:pt x="351021" y="540941"/>
                </a:lnTo>
                <a:lnTo>
                  <a:pt x="346265" y="541338"/>
                </a:lnTo>
                <a:lnTo>
                  <a:pt x="341509" y="541338"/>
                </a:lnTo>
                <a:lnTo>
                  <a:pt x="337545" y="541338"/>
                </a:lnTo>
                <a:lnTo>
                  <a:pt x="333582" y="540941"/>
                </a:lnTo>
                <a:lnTo>
                  <a:pt x="329222" y="540147"/>
                </a:lnTo>
                <a:lnTo>
                  <a:pt x="325258" y="538957"/>
                </a:lnTo>
                <a:lnTo>
                  <a:pt x="320898" y="537369"/>
                </a:lnTo>
                <a:lnTo>
                  <a:pt x="316142" y="535385"/>
                </a:lnTo>
                <a:lnTo>
                  <a:pt x="307026" y="531019"/>
                </a:lnTo>
                <a:lnTo>
                  <a:pt x="297117" y="525066"/>
                </a:lnTo>
                <a:lnTo>
                  <a:pt x="287605" y="517922"/>
                </a:lnTo>
                <a:lnTo>
                  <a:pt x="278092" y="509985"/>
                </a:lnTo>
                <a:lnTo>
                  <a:pt x="268183" y="500460"/>
                </a:lnTo>
                <a:lnTo>
                  <a:pt x="258671" y="490538"/>
                </a:lnTo>
                <a:lnTo>
                  <a:pt x="249555" y="479425"/>
                </a:lnTo>
                <a:lnTo>
                  <a:pt x="240835" y="467519"/>
                </a:lnTo>
                <a:lnTo>
                  <a:pt x="232908" y="454819"/>
                </a:lnTo>
                <a:lnTo>
                  <a:pt x="228944" y="448072"/>
                </a:lnTo>
                <a:lnTo>
                  <a:pt x="225377" y="441325"/>
                </a:lnTo>
                <a:lnTo>
                  <a:pt x="221810" y="434578"/>
                </a:lnTo>
                <a:lnTo>
                  <a:pt x="219036" y="427434"/>
                </a:lnTo>
                <a:lnTo>
                  <a:pt x="215865" y="420291"/>
                </a:lnTo>
                <a:lnTo>
                  <a:pt x="213090" y="412750"/>
                </a:lnTo>
                <a:lnTo>
                  <a:pt x="211109" y="405209"/>
                </a:lnTo>
                <a:lnTo>
                  <a:pt x="208730" y="397669"/>
                </a:lnTo>
                <a:lnTo>
                  <a:pt x="207145" y="402828"/>
                </a:lnTo>
                <a:lnTo>
                  <a:pt x="205163" y="406400"/>
                </a:lnTo>
                <a:lnTo>
                  <a:pt x="204371" y="408384"/>
                </a:lnTo>
                <a:lnTo>
                  <a:pt x="203181" y="409178"/>
                </a:lnTo>
                <a:lnTo>
                  <a:pt x="201992" y="409972"/>
                </a:lnTo>
                <a:lnTo>
                  <a:pt x="200803" y="409972"/>
                </a:lnTo>
                <a:lnTo>
                  <a:pt x="199614" y="409972"/>
                </a:lnTo>
                <a:lnTo>
                  <a:pt x="198425" y="409178"/>
                </a:lnTo>
                <a:lnTo>
                  <a:pt x="197236" y="407591"/>
                </a:lnTo>
                <a:lnTo>
                  <a:pt x="196443" y="406003"/>
                </a:lnTo>
                <a:lnTo>
                  <a:pt x="194065" y="401638"/>
                </a:lnTo>
                <a:lnTo>
                  <a:pt x="192480" y="395684"/>
                </a:lnTo>
                <a:lnTo>
                  <a:pt x="190895" y="388541"/>
                </a:lnTo>
                <a:lnTo>
                  <a:pt x="190102" y="379809"/>
                </a:lnTo>
                <a:lnTo>
                  <a:pt x="188913" y="371078"/>
                </a:lnTo>
                <a:lnTo>
                  <a:pt x="188913" y="361156"/>
                </a:lnTo>
                <a:lnTo>
                  <a:pt x="188913" y="351234"/>
                </a:lnTo>
                <a:lnTo>
                  <a:pt x="190102" y="342106"/>
                </a:lnTo>
                <a:lnTo>
                  <a:pt x="190895" y="333772"/>
                </a:lnTo>
                <a:lnTo>
                  <a:pt x="192480" y="326231"/>
                </a:lnTo>
                <a:lnTo>
                  <a:pt x="194065" y="320675"/>
                </a:lnTo>
                <a:lnTo>
                  <a:pt x="196443" y="315912"/>
                </a:lnTo>
                <a:lnTo>
                  <a:pt x="197236" y="314325"/>
                </a:lnTo>
                <a:lnTo>
                  <a:pt x="198425" y="312737"/>
                </a:lnTo>
                <a:lnTo>
                  <a:pt x="199614" y="312341"/>
                </a:lnTo>
                <a:lnTo>
                  <a:pt x="200803" y="311944"/>
                </a:lnTo>
                <a:lnTo>
                  <a:pt x="201596" y="311944"/>
                </a:lnTo>
                <a:lnTo>
                  <a:pt x="201992" y="312341"/>
                </a:lnTo>
                <a:lnTo>
                  <a:pt x="203181" y="300037"/>
                </a:lnTo>
                <a:lnTo>
                  <a:pt x="203974" y="294084"/>
                </a:lnTo>
                <a:lnTo>
                  <a:pt x="204767" y="288528"/>
                </a:lnTo>
                <a:lnTo>
                  <a:pt x="204371" y="281781"/>
                </a:lnTo>
                <a:lnTo>
                  <a:pt x="203974" y="275431"/>
                </a:lnTo>
                <a:lnTo>
                  <a:pt x="203974" y="269081"/>
                </a:lnTo>
                <a:lnTo>
                  <a:pt x="203974" y="263525"/>
                </a:lnTo>
                <a:lnTo>
                  <a:pt x="204767" y="257969"/>
                </a:lnTo>
                <a:lnTo>
                  <a:pt x="205560" y="253206"/>
                </a:lnTo>
                <a:lnTo>
                  <a:pt x="206352" y="248444"/>
                </a:lnTo>
                <a:lnTo>
                  <a:pt x="207541" y="243681"/>
                </a:lnTo>
                <a:lnTo>
                  <a:pt x="209127" y="240109"/>
                </a:lnTo>
                <a:lnTo>
                  <a:pt x="211109" y="236140"/>
                </a:lnTo>
                <a:lnTo>
                  <a:pt x="213090" y="232569"/>
                </a:lnTo>
                <a:lnTo>
                  <a:pt x="215072" y="229394"/>
                </a:lnTo>
                <a:lnTo>
                  <a:pt x="217847" y="226615"/>
                </a:lnTo>
                <a:lnTo>
                  <a:pt x="220225" y="223837"/>
                </a:lnTo>
                <a:lnTo>
                  <a:pt x="222603" y="221456"/>
                </a:lnTo>
                <a:lnTo>
                  <a:pt x="225774" y="219472"/>
                </a:lnTo>
                <a:lnTo>
                  <a:pt x="212694" y="219869"/>
                </a:lnTo>
                <a:lnTo>
                  <a:pt x="201992" y="219869"/>
                </a:lnTo>
                <a:lnTo>
                  <a:pt x="193273" y="220662"/>
                </a:lnTo>
                <a:lnTo>
                  <a:pt x="199614" y="217090"/>
                </a:lnTo>
                <a:lnTo>
                  <a:pt x="205956" y="213122"/>
                </a:lnTo>
                <a:lnTo>
                  <a:pt x="212298" y="208756"/>
                </a:lnTo>
                <a:lnTo>
                  <a:pt x="218639" y="203597"/>
                </a:lnTo>
                <a:lnTo>
                  <a:pt x="230926" y="194865"/>
                </a:lnTo>
                <a:lnTo>
                  <a:pt x="236079" y="190897"/>
                </a:lnTo>
                <a:lnTo>
                  <a:pt x="241231" y="187722"/>
                </a:lnTo>
                <a:lnTo>
                  <a:pt x="255104" y="180975"/>
                </a:lnTo>
                <a:lnTo>
                  <a:pt x="268976" y="175022"/>
                </a:lnTo>
                <a:lnTo>
                  <a:pt x="282056" y="170259"/>
                </a:lnTo>
                <a:lnTo>
                  <a:pt x="295135" y="166687"/>
                </a:lnTo>
                <a:lnTo>
                  <a:pt x="307819" y="163115"/>
                </a:lnTo>
                <a:lnTo>
                  <a:pt x="320106" y="161131"/>
                </a:lnTo>
                <a:lnTo>
                  <a:pt x="331996" y="159544"/>
                </a:lnTo>
                <a:lnTo>
                  <a:pt x="343094" y="159147"/>
                </a:lnTo>
                <a:lnTo>
                  <a:pt x="354192" y="158750"/>
                </a:lnTo>
                <a:close/>
                <a:moveTo>
                  <a:pt x="923918" y="157956"/>
                </a:moveTo>
                <a:lnTo>
                  <a:pt x="917185" y="158353"/>
                </a:lnTo>
                <a:lnTo>
                  <a:pt x="910056" y="158750"/>
                </a:lnTo>
                <a:lnTo>
                  <a:pt x="902928" y="159544"/>
                </a:lnTo>
                <a:lnTo>
                  <a:pt x="895403" y="161131"/>
                </a:lnTo>
                <a:lnTo>
                  <a:pt x="881937" y="164306"/>
                </a:lnTo>
                <a:lnTo>
                  <a:pt x="875996" y="165894"/>
                </a:lnTo>
                <a:lnTo>
                  <a:pt x="870451" y="167878"/>
                </a:lnTo>
                <a:lnTo>
                  <a:pt x="870451" y="196453"/>
                </a:lnTo>
                <a:lnTo>
                  <a:pt x="871640" y="196453"/>
                </a:lnTo>
                <a:lnTo>
                  <a:pt x="876392" y="194072"/>
                </a:lnTo>
                <a:lnTo>
                  <a:pt x="881145" y="191691"/>
                </a:lnTo>
                <a:lnTo>
                  <a:pt x="887086" y="189309"/>
                </a:lnTo>
                <a:lnTo>
                  <a:pt x="893422" y="186928"/>
                </a:lnTo>
                <a:lnTo>
                  <a:pt x="900551" y="184944"/>
                </a:lnTo>
                <a:lnTo>
                  <a:pt x="907680" y="182959"/>
                </a:lnTo>
                <a:lnTo>
                  <a:pt x="914809" y="182166"/>
                </a:lnTo>
                <a:lnTo>
                  <a:pt x="922334" y="182166"/>
                </a:lnTo>
                <a:lnTo>
                  <a:pt x="926294" y="182166"/>
                </a:lnTo>
                <a:lnTo>
                  <a:pt x="930255" y="182562"/>
                </a:lnTo>
                <a:lnTo>
                  <a:pt x="934215" y="182959"/>
                </a:lnTo>
                <a:lnTo>
                  <a:pt x="937384" y="183753"/>
                </a:lnTo>
                <a:lnTo>
                  <a:pt x="940948" y="185341"/>
                </a:lnTo>
                <a:lnTo>
                  <a:pt x="944117" y="186531"/>
                </a:lnTo>
                <a:lnTo>
                  <a:pt x="947285" y="188119"/>
                </a:lnTo>
                <a:lnTo>
                  <a:pt x="950057" y="189706"/>
                </a:lnTo>
                <a:lnTo>
                  <a:pt x="952434" y="192087"/>
                </a:lnTo>
                <a:lnTo>
                  <a:pt x="954810" y="194072"/>
                </a:lnTo>
                <a:lnTo>
                  <a:pt x="956394" y="196850"/>
                </a:lnTo>
                <a:lnTo>
                  <a:pt x="957978" y="199628"/>
                </a:lnTo>
                <a:lnTo>
                  <a:pt x="959167" y="202803"/>
                </a:lnTo>
                <a:lnTo>
                  <a:pt x="959959" y="206375"/>
                </a:lnTo>
                <a:lnTo>
                  <a:pt x="960751" y="209550"/>
                </a:lnTo>
                <a:lnTo>
                  <a:pt x="960751" y="213519"/>
                </a:lnTo>
                <a:lnTo>
                  <a:pt x="959959" y="219472"/>
                </a:lnTo>
                <a:lnTo>
                  <a:pt x="959167" y="224234"/>
                </a:lnTo>
                <a:lnTo>
                  <a:pt x="957978" y="229394"/>
                </a:lnTo>
                <a:lnTo>
                  <a:pt x="955998" y="233759"/>
                </a:lnTo>
                <a:lnTo>
                  <a:pt x="954018" y="237331"/>
                </a:lnTo>
                <a:lnTo>
                  <a:pt x="950850" y="241300"/>
                </a:lnTo>
                <a:lnTo>
                  <a:pt x="947681" y="245269"/>
                </a:lnTo>
                <a:lnTo>
                  <a:pt x="943325" y="248444"/>
                </a:lnTo>
                <a:lnTo>
                  <a:pt x="939760" y="252016"/>
                </a:lnTo>
                <a:lnTo>
                  <a:pt x="935800" y="254794"/>
                </a:lnTo>
                <a:lnTo>
                  <a:pt x="931047" y="257969"/>
                </a:lnTo>
                <a:lnTo>
                  <a:pt x="925898" y="261144"/>
                </a:lnTo>
                <a:lnTo>
                  <a:pt x="906096" y="272653"/>
                </a:lnTo>
                <a:lnTo>
                  <a:pt x="906096" y="315516"/>
                </a:lnTo>
                <a:lnTo>
                  <a:pt x="931443" y="315516"/>
                </a:lnTo>
                <a:lnTo>
                  <a:pt x="931443" y="283766"/>
                </a:lnTo>
                <a:lnTo>
                  <a:pt x="942929" y="277019"/>
                </a:lnTo>
                <a:lnTo>
                  <a:pt x="953226" y="270272"/>
                </a:lnTo>
                <a:lnTo>
                  <a:pt x="958374" y="266700"/>
                </a:lnTo>
                <a:lnTo>
                  <a:pt x="963127" y="262731"/>
                </a:lnTo>
                <a:lnTo>
                  <a:pt x="967484" y="259159"/>
                </a:lnTo>
                <a:lnTo>
                  <a:pt x="971444" y="255191"/>
                </a:lnTo>
                <a:lnTo>
                  <a:pt x="975405" y="250825"/>
                </a:lnTo>
                <a:lnTo>
                  <a:pt x="978573" y="246459"/>
                </a:lnTo>
                <a:lnTo>
                  <a:pt x="981741" y="241300"/>
                </a:lnTo>
                <a:lnTo>
                  <a:pt x="984514" y="236141"/>
                </a:lnTo>
                <a:lnTo>
                  <a:pt x="986494" y="230187"/>
                </a:lnTo>
                <a:lnTo>
                  <a:pt x="988079" y="224234"/>
                </a:lnTo>
                <a:lnTo>
                  <a:pt x="989267" y="218281"/>
                </a:lnTo>
                <a:lnTo>
                  <a:pt x="989267" y="211534"/>
                </a:lnTo>
                <a:lnTo>
                  <a:pt x="989267" y="205581"/>
                </a:lnTo>
                <a:lnTo>
                  <a:pt x="988475" y="200025"/>
                </a:lnTo>
                <a:lnTo>
                  <a:pt x="986494" y="194866"/>
                </a:lnTo>
                <a:lnTo>
                  <a:pt x="984910" y="189706"/>
                </a:lnTo>
                <a:lnTo>
                  <a:pt x="982534" y="185341"/>
                </a:lnTo>
                <a:lnTo>
                  <a:pt x="979365" y="180578"/>
                </a:lnTo>
                <a:lnTo>
                  <a:pt x="975801" y="176212"/>
                </a:lnTo>
                <a:lnTo>
                  <a:pt x="971840" y="172641"/>
                </a:lnTo>
                <a:lnTo>
                  <a:pt x="967484" y="169069"/>
                </a:lnTo>
                <a:lnTo>
                  <a:pt x="962335" y="166291"/>
                </a:lnTo>
                <a:lnTo>
                  <a:pt x="956790" y="163512"/>
                </a:lnTo>
                <a:lnTo>
                  <a:pt x="951246" y="161528"/>
                </a:lnTo>
                <a:lnTo>
                  <a:pt x="944909" y="159941"/>
                </a:lnTo>
                <a:lnTo>
                  <a:pt x="938176" y="159147"/>
                </a:lnTo>
                <a:lnTo>
                  <a:pt x="931443" y="158353"/>
                </a:lnTo>
                <a:lnTo>
                  <a:pt x="923918" y="157956"/>
                </a:lnTo>
                <a:close/>
                <a:moveTo>
                  <a:pt x="925106" y="0"/>
                </a:moveTo>
                <a:lnTo>
                  <a:pt x="938968" y="0"/>
                </a:lnTo>
                <a:lnTo>
                  <a:pt x="952434" y="397"/>
                </a:lnTo>
                <a:lnTo>
                  <a:pt x="965503" y="1984"/>
                </a:lnTo>
                <a:lnTo>
                  <a:pt x="978177" y="3572"/>
                </a:lnTo>
                <a:lnTo>
                  <a:pt x="990059" y="5953"/>
                </a:lnTo>
                <a:lnTo>
                  <a:pt x="1001544" y="9128"/>
                </a:lnTo>
                <a:lnTo>
                  <a:pt x="1012238" y="12303"/>
                </a:lnTo>
                <a:lnTo>
                  <a:pt x="1022931" y="15875"/>
                </a:lnTo>
                <a:lnTo>
                  <a:pt x="1032436" y="19844"/>
                </a:lnTo>
                <a:lnTo>
                  <a:pt x="1041942" y="24209"/>
                </a:lnTo>
                <a:lnTo>
                  <a:pt x="1050259" y="28178"/>
                </a:lnTo>
                <a:lnTo>
                  <a:pt x="1058180" y="32544"/>
                </a:lnTo>
                <a:lnTo>
                  <a:pt x="1065704" y="37306"/>
                </a:lnTo>
                <a:lnTo>
                  <a:pt x="1072437" y="41275"/>
                </a:lnTo>
                <a:lnTo>
                  <a:pt x="1084715" y="50006"/>
                </a:lnTo>
                <a:lnTo>
                  <a:pt x="1093824" y="57547"/>
                </a:lnTo>
                <a:lnTo>
                  <a:pt x="1100557" y="63500"/>
                </a:lnTo>
                <a:lnTo>
                  <a:pt x="1106102" y="68659"/>
                </a:lnTo>
                <a:lnTo>
                  <a:pt x="1104121" y="73025"/>
                </a:lnTo>
                <a:lnTo>
                  <a:pt x="1101745" y="77390"/>
                </a:lnTo>
                <a:lnTo>
                  <a:pt x="1098577" y="83344"/>
                </a:lnTo>
                <a:lnTo>
                  <a:pt x="1094220" y="89694"/>
                </a:lnTo>
                <a:lnTo>
                  <a:pt x="1089071" y="96837"/>
                </a:lnTo>
                <a:lnTo>
                  <a:pt x="1082339" y="103981"/>
                </a:lnTo>
                <a:lnTo>
                  <a:pt x="1078774" y="107156"/>
                </a:lnTo>
                <a:lnTo>
                  <a:pt x="1074418" y="111125"/>
                </a:lnTo>
                <a:lnTo>
                  <a:pt x="1070457" y="113903"/>
                </a:lnTo>
                <a:lnTo>
                  <a:pt x="1066101" y="117475"/>
                </a:lnTo>
                <a:lnTo>
                  <a:pt x="1060952" y="119856"/>
                </a:lnTo>
                <a:lnTo>
                  <a:pt x="1056199" y="122237"/>
                </a:lnTo>
                <a:lnTo>
                  <a:pt x="1050655" y="125016"/>
                </a:lnTo>
                <a:lnTo>
                  <a:pt x="1045110" y="126603"/>
                </a:lnTo>
                <a:lnTo>
                  <a:pt x="1039169" y="128191"/>
                </a:lnTo>
                <a:lnTo>
                  <a:pt x="1032832" y="128984"/>
                </a:lnTo>
                <a:lnTo>
                  <a:pt x="1026100" y="129381"/>
                </a:lnTo>
                <a:lnTo>
                  <a:pt x="1018971" y="129381"/>
                </a:lnTo>
                <a:lnTo>
                  <a:pt x="1011842" y="128984"/>
                </a:lnTo>
                <a:lnTo>
                  <a:pt x="1004317" y="127794"/>
                </a:lnTo>
                <a:lnTo>
                  <a:pt x="996792" y="125809"/>
                </a:lnTo>
                <a:lnTo>
                  <a:pt x="988475" y="123428"/>
                </a:lnTo>
                <a:lnTo>
                  <a:pt x="979761" y="119856"/>
                </a:lnTo>
                <a:lnTo>
                  <a:pt x="971048" y="115490"/>
                </a:lnTo>
                <a:lnTo>
                  <a:pt x="960751" y="110728"/>
                </a:lnTo>
                <a:lnTo>
                  <a:pt x="950057" y="105965"/>
                </a:lnTo>
                <a:lnTo>
                  <a:pt x="992435" y="126603"/>
                </a:lnTo>
                <a:lnTo>
                  <a:pt x="1012634" y="135334"/>
                </a:lnTo>
                <a:lnTo>
                  <a:pt x="1022139" y="139700"/>
                </a:lnTo>
                <a:lnTo>
                  <a:pt x="1031248" y="142875"/>
                </a:lnTo>
                <a:lnTo>
                  <a:pt x="1039961" y="145653"/>
                </a:lnTo>
                <a:lnTo>
                  <a:pt x="1049070" y="147637"/>
                </a:lnTo>
                <a:lnTo>
                  <a:pt x="1056991" y="149225"/>
                </a:lnTo>
                <a:lnTo>
                  <a:pt x="1064516" y="149622"/>
                </a:lnTo>
                <a:lnTo>
                  <a:pt x="1068081" y="149622"/>
                </a:lnTo>
                <a:lnTo>
                  <a:pt x="1071645" y="149225"/>
                </a:lnTo>
                <a:lnTo>
                  <a:pt x="1075606" y="148431"/>
                </a:lnTo>
                <a:lnTo>
                  <a:pt x="1078378" y="147637"/>
                </a:lnTo>
                <a:lnTo>
                  <a:pt x="1081546" y="146844"/>
                </a:lnTo>
                <a:lnTo>
                  <a:pt x="1084715" y="145256"/>
                </a:lnTo>
                <a:lnTo>
                  <a:pt x="1087487" y="143272"/>
                </a:lnTo>
                <a:lnTo>
                  <a:pt x="1090260" y="141287"/>
                </a:lnTo>
                <a:lnTo>
                  <a:pt x="1091844" y="155972"/>
                </a:lnTo>
                <a:lnTo>
                  <a:pt x="1092240" y="169069"/>
                </a:lnTo>
                <a:lnTo>
                  <a:pt x="1092240" y="181769"/>
                </a:lnTo>
                <a:lnTo>
                  <a:pt x="1091448" y="194072"/>
                </a:lnTo>
                <a:lnTo>
                  <a:pt x="1093824" y="192087"/>
                </a:lnTo>
                <a:lnTo>
                  <a:pt x="1094616" y="191294"/>
                </a:lnTo>
                <a:lnTo>
                  <a:pt x="1096200" y="191294"/>
                </a:lnTo>
                <a:lnTo>
                  <a:pt x="1097785" y="191691"/>
                </a:lnTo>
                <a:lnTo>
                  <a:pt x="1098973" y="192484"/>
                </a:lnTo>
                <a:lnTo>
                  <a:pt x="1100557" y="194072"/>
                </a:lnTo>
                <a:lnTo>
                  <a:pt x="1101745" y="195659"/>
                </a:lnTo>
                <a:lnTo>
                  <a:pt x="1103329" y="198834"/>
                </a:lnTo>
                <a:lnTo>
                  <a:pt x="1104517" y="201612"/>
                </a:lnTo>
                <a:lnTo>
                  <a:pt x="1106894" y="209153"/>
                </a:lnTo>
                <a:lnTo>
                  <a:pt x="1108478" y="218678"/>
                </a:lnTo>
                <a:lnTo>
                  <a:pt x="1110062" y="228997"/>
                </a:lnTo>
                <a:lnTo>
                  <a:pt x="1110854" y="240506"/>
                </a:lnTo>
                <a:lnTo>
                  <a:pt x="1111250" y="253206"/>
                </a:lnTo>
                <a:lnTo>
                  <a:pt x="1110854" y="265113"/>
                </a:lnTo>
                <a:lnTo>
                  <a:pt x="1110062" y="277019"/>
                </a:lnTo>
                <a:lnTo>
                  <a:pt x="1108478" y="287734"/>
                </a:lnTo>
                <a:lnTo>
                  <a:pt x="1106894" y="296466"/>
                </a:lnTo>
                <a:lnTo>
                  <a:pt x="1104517" y="304006"/>
                </a:lnTo>
                <a:lnTo>
                  <a:pt x="1103329" y="307578"/>
                </a:lnTo>
                <a:lnTo>
                  <a:pt x="1101745" y="309959"/>
                </a:lnTo>
                <a:lnTo>
                  <a:pt x="1100557" y="311944"/>
                </a:lnTo>
                <a:lnTo>
                  <a:pt x="1098973" y="313531"/>
                </a:lnTo>
                <a:lnTo>
                  <a:pt x="1097785" y="314722"/>
                </a:lnTo>
                <a:lnTo>
                  <a:pt x="1096200" y="314722"/>
                </a:lnTo>
                <a:lnTo>
                  <a:pt x="1094220" y="314722"/>
                </a:lnTo>
                <a:lnTo>
                  <a:pt x="1093032" y="313531"/>
                </a:lnTo>
                <a:lnTo>
                  <a:pt x="1091448" y="311547"/>
                </a:lnTo>
                <a:lnTo>
                  <a:pt x="1090260" y="309563"/>
                </a:lnTo>
                <a:lnTo>
                  <a:pt x="1088279" y="306784"/>
                </a:lnTo>
                <a:lnTo>
                  <a:pt x="1087091" y="303213"/>
                </a:lnTo>
                <a:lnTo>
                  <a:pt x="1085111" y="295275"/>
                </a:lnTo>
                <a:lnTo>
                  <a:pt x="1083923" y="305594"/>
                </a:lnTo>
                <a:lnTo>
                  <a:pt x="1081546" y="316309"/>
                </a:lnTo>
                <a:lnTo>
                  <a:pt x="1079566" y="327025"/>
                </a:lnTo>
                <a:lnTo>
                  <a:pt x="1077190" y="336550"/>
                </a:lnTo>
                <a:lnTo>
                  <a:pt x="1074022" y="346075"/>
                </a:lnTo>
                <a:lnTo>
                  <a:pt x="1070853" y="355997"/>
                </a:lnTo>
                <a:lnTo>
                  <a:pt x="1067289" y="364728"/>
                </a:lnTo>
                <a:lnTo>
                  <a:pt x="1063328" y="373460"/>
                </a:lnTo>
                <a:lnTo>
                  <a:pt x="1058972" y="382588"/>
                </a:lnTo>
                <a:lnTo>
                  <a:pt x="1054219" y="390525"/>
                </a:lnTo>
                <a:lnTo>
                  <a:pt x="1049863" y="398463"/>
                </a:lnTo>
                <a:lnTo>
                  <a:pt x="1044714" y="406003"/>
                </a:lnTo>
                <a:lnTo>
                  <a:pt x="1039565" y="413147"/>
                </a:lnTo>
                <a:lnTo>
                  <a:pt x="1034021" y="420291"/>
                </a:lnTo>
                <a:lnTo>
                  <a:pt x="1028872" y="427038"/>
                </a:lnTo>
                <a:lnTo>
                  <a:pt x="1022931" y="433388"/>
                </a:lnTo>
                <a:lnTo>
                  <a:pt x="1016990" y="439341"/>
                </a:lnTo>
                <a:lnTo>
                  <a:pt x="1011050" y="444897"/>
                </a:lnTo>
                <a:lnTo>
                  <a:pt x="1004713" y="450453"/>
                </a:lnTo>
                <a:lnTo>
                  <a:pt x="998376" y="455216"/>
                </a:lnTo>
                <a:lnTo>
                  <a:pt x="992039" y="459581"/>
                </a:lnTo>
                <a:lnTo>
                  <a:pt x="985702" y="463947"/>
                </a:lnTo>
                <a:lnTo>
                  <a:pt x="979365" y="467519"/>
                </a:lnTo>
                <a:lnTo>
                  <a:pt x="973028" y="471091"/>
                </a:lnTo>
                <a:lnTo>
                  <a:pt x="966692" y="473869"/>
                </a:lnTo>
                <a:lnTo>
                  <a:pt x="959959" y="477044"/>
                </a:lnTo>
                <a:lnTo>
                  <a:pt x="954018" y="479028"/>
                </a:lnTo>
                <a:lnTo>
                  <a:pt x="947681" y="480616"/>
                </a:lnTo>
                <a:lnTo>
                  <a:pt x="941344" y="482600"/>
                </a:lnTo>
                <a:lnTo>
                  <a:pt x="935404" y="483394"/>
                </a:lnTo>
                <a:lnTo>
                  <a:pt x="929067" y="484188"/>
                </a:lnTo>
                <a:lnTo>
                  <a:pt x="923126" y="484188"/>
                </a:lnTo>
                <a:lnTo>
                  <a:pt x="917977" y="484188"/>
                </a:lnTo>
                <a:lnTo>
                  <a:pt x="912829" y="483394"/>
                </a:lnTo>
                <a:lnTo>
                  <a:pt x="908076" y="482203"/>
                </a:lnTo>
                <a:lnTo>
                  <a:pt x="902531" y="480616"/>
                </a:lnTo>
                <a:lnTo>
                  <a:pt x="896987" y="478632"/>
                </a:lnTo>
                <a:lnTo>
                  <a:pt x="891046" y="476647"/>
                </a:lnTo>
                <a:lnTo>
                  <a:pt x="885105" y="473472"/>
                </a:lnTo>
                <a:lnTo>
                  <a:pt x="879561" y="470694"/>
                </a:lnTo>
                <a:lnTo>
                  <a:pt x="873620" y="466725"/>
                </a:lnTo>
                <a:lnTo>
                  <a:pt x="867283" y="463153"/>
                </a:lnTo>
                <a:lnTo>
                  <a:pt x="861342" y="458788"/>
                </a:lnTo>
                <a:lnTo>
                  <a:pt x="855005" y="454025"/>
                </a:lnTo>
                <a:lnTo>
                  <a:pt x="848669" y="449263"/>
                </a:lnTo>
                <a:lnTo>
                  <a:pt x="842728" y="444103"/>
                </a:lnTo>
                <a:lnTo>
                  <a:pt x="836391" y="438150"/>
                </a:lnTo>
                <a:lnTo>
                  <a:pt x="830450" y="432197"/>
                </a:lnTo>
                <a:lnTo>
                  <a:pt x="824114" y="425847"/>
                </a:lnTo>
                <a:lnTo>
                  <a:pt x="818173" y="419497"/>
                </a:lnTo>
                <a:lnTo>
                  <a:pt x="812628" y="412750"/>
                </a:lnTo>
                <a:lnTo>
                  <a:pt x="807083" y="405606"/>
                </a:lnTo>
                <a:lnTo>
                  <a:pt x="801539" y="398463"/>
                </a:lnTo>
                <a:lnTo>
                  <a:pt x="795994" y="390525"/>
                </a:lnTo>
                <a:lnTo>
                  <a:pt x="790845" y="382985"/>
                </a:lnTo>
                <a:lnTo>
                  <a:pt x="786093" y="374650"/>
                </a:lnTo>
                <a:lnTo>
                  <a:pt x="780944" y="366316"/>
                </a:lnTo>
                <a:lnTo>
                  <a:pt x="776588" y="357585"/>
                </a:lnTo>
                <a:lnTo>
                  <a:pt x="772231" y="349250"/>
                </a:lnTo>
                <a:lnTo>
                  <a:pt x="768271" y="340122"/>
                </a:lnTo>
                <a:lnTo>
                  <a:pt x="764706" y="330597"/>
                </a:lnTo>
                <a:lnTo>
                  <a:pt x="761142" y="321469"/>
                </a:lnTo>
                <a:lnTo>
                  <a:pt x="758369" y="311944"/>
                </a:lnTo>
                <a:lnTo>
                  <a:pt x="755201" y="302419"/>
                </a:lnTo>
                <a:lnTo>
                  <a:pt x="753221" y="308769"/>
                </a:lnTo>
                <a:lnTo>
                  <a:pt x="750448" y="313531"/>
                </a:lnTo>
                <a:lnTo>
                  <a:pt x="749260" y="315516"/>
                </a:lnTo>
                <a:lnTo>
                  <a:pt x="748072" y="316706"/>
                </a:lnTo>
                <a:lnTo>
                  <a:pt x="746884" y="317500"/>
                </a:lnTo>
                <a:lnTo>
                  <a:pt x="745696" y="317500"/>
                </a:lnTo>
                <a:lnTo>
                  <a:pt x="743715" y="317500"/>
                </a:lnTo>
                <a:lnTo>
                  <a:pt x="742131" y="316309"/>
                </a:lnTo>
                <a:lnTo>
                  <a:pt x="740943" y="315119"/>
                </a:lnTo>
                <a:lnTo>
                  <a:pt x="739755" y="313134"/>
                </a:lnTo>
                <a:lnTo>
                  <a:pt x="738567" y="310356"/>
                </a:lnTo>
                <a:lnTo>
                  <a:pt x="736983" y="307181"/>
                </a:lnTo>
                <a:lnTo>
                  <a:pt x="734606" y="299641"/>
                </a:lnTo>
                <a:lnTo>
                  <a:pt x="733022" y="290513"/>
                </a:lnTo>
                <a:lnTo>
                  <a:pt x="731834" y="280194"/>
                </a:lnTo>
                <a:lnTo>
                  <a:pt x="730250" y="268288"/>
                </a:lnTo>
                <a:lnTo>
                  <a:pt x="730250" y="255984"/>
                </a:lnTo>
                <a:lnTo>
                  <a:pt x="730250" y="243284"/>
                </a:lnTo>
                <a:lnTo>
                  <a:pt x="731834" y="231775"/>
                </a:lnTo>
                <a:lnTo>
                  <a:pt x="733022" y="221456"/>
                </a:lnTo>
                <a:lnTo>
                  <a:pt x="734606" y="212328"/>
                </a:lnTo>
                <a:lnTo>
                  <a:pt x="736983" y="204787"/>
                </a:lnTo>
                <a:lnTo>
                  <a:pt x="738567" y="201612"/>
                </a:lnTo>
                <a:lnTo>
                  <a:pt x="739755" y="198834"/>
                </a:lnTo>
                <a:lnTo>
                  <a:pt x="740943" y="196453"/>
                </a:lnTo>
                <a:lnTo>
                  <a:pt x="742131" y="195262"/>
                </a:lnTo>
                <a:lnTo>
                  <a:pt x="743715" y="194469"/>
                </a:lnTo>
                <a:lnTo>
                  <a:pt x="745696" y="194072"/>
                </a:lnTo>
                <a:lnTo>
                  <a:pt x="746488" y="194072"/>
                </a:lnTo>
                <a:lnTo>
                  <a:pt x="747280" y="194866"/>
                </a:lnTo>
                <a:lnTo>
                  <a:pt x="747676" y="186531"/>
                </a:lnTo>
                <a:lnTo>
                  <a:pt x="748072" y="178594"/>
                </a:lnTo>
                <a:lnTo>
                  <a:pt x="748864" y="171450"/>
                </a:lnTo>
                <a:lnTo>
                  <a:pt x="750052" y="164306"/>
                </a:lnTo>
                <a:lnTo>
                  <a:pt x="749260" y="155575"/>
                </a:lnTo>
                <a:lnTo>
                  <a:pt x="748864" y="147637"/>
                </a:lnTo>
                <a:lnTo>
                  <a:pt x="748864" y="139700"/>
                </a:lnTo>
                <a:lnTo>
                  <a:pt x="749260" y="132556"/>
                </a:lnTo>
                <a:lnTo>
                  <a:pt x="750052" y="125809"/>
                </a:lnTo>
                <a:lnTo>
                  <a:pt x="751240" y="119459"/>
                </a:lnTo>
                <a:lnTo>
                  <a:pt x="752429" y="113506"/>
                </a:lnTo>
                <a:lnTo>
                  <a:pt x="754013" y="107553"/>
                </a:lnTo>
                <a:lnTo>
                  <a:pt x="755993" y="102394"/>
                </a:lnTo>
                <a:lnTo>
                  <a:pt x="758369" y="98028"/>
                </a:lnTo>
                <a:lnTo>
                  <a:pt x="760746" y="93265"/>
                </a:lnTo>
                <a:lnTo>
                  <a:pt x="763122" y="89694"/>
                </a:lnTo>
                <a:lnTo>
                  <a:pt x="766686" y="85725"/>
                </a:lnTo>
                <a:lnTo>
                  <a:pt x="769459" y="82153"/>
                </a:lnTo>
                <a:lnTo>
                  <a:pt x="773419" y="79375"/>
                </a:lnTo>
                <a:lnTo>
                  <a:pt x="776984" y="76994"/>
                </a:lnTo>
                <a:lnTo>
                  <a:pt x="760350" y="76994"/>
                </a:lnTo>
                <a:lnTo>
                  <a:pt x="747280" y="77390"/>
                </a:lnTo>
                <a:lnTo>
                  <a:pt x="735794" y="78184"/>
                </a:lnTo>
                <a:lnTo>
                  <a:pt x="743715" y="73819"/>
                </a:lnTo>
                <a:lnTo>
                  <a:pt x="752032" y="68659"/>
                </a:lnTo>
                <a:lnTo>
                  <a:pt x="759953" y="63500"/>
                </a:lnTo>
                <a:lnTo>
                  <a:pt x="767874" y="57150"/>
                </a:lnTo>
                <a:lnTo>
                  <a:pt x="782924" y="45640"/>
                </a:lnTo>
                <a:lnTo>
                  <a:pt x="790053" y="40878"/>
                </a:lnTo>
                <a:lnTo>
                  <a:pt x="796390" y="36909"/>
                </a:lnTo>
                <a:lnTo>
                  <a:pt x="814212" y="28178"/>
                </a:lnTo>
                <a:lnTo>
                  <a:pt x="831242" y="21034"/>
                </a:lnTo>
                <a:lnTo>
                  <a:pt x="848273" y="15081"/>
                </a:lnTo>
                <a:lnTo>
                  <a:pt x="864511" y="9922"/>
                </a:lnTo>
                <a:lnTo>
                  <a:pt x="880749" y="5953"/>
                </a:lnTo>
                <a:lnTo>
                  <a:pt x="895799" y="3175"/>
                </a:lnTo>
                <a:lnTo>
                  <a:pt x="910849" y="1587"/>
                </a:lnTo>
                <a:lnTo>
                  <a:pt x="925106" y="0"/>
                </a:lnTo>
                <a:close/>
              </a:path>
            </a:pathLst>
          </a:custGeom>
          <a:solidFill>
            <a:schemeClr val="bg1">
              <a:lumMod val="95000"/>
            </a:schemeClr>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42" name=" 42"/>
          <p:cNvSpPr/>
          <p:nvPr/>
        </p:nvSpPr>
        <p:spPr bwMode="auto">
          <a:xfrm>
            <a:off x="5530850" y="3359150"/>
            <a:ext cx="598805" cy="598805"/>
          </a:xfrm>
          <a:custGeom>
            <a:avLst/>
            <a:gdLst>
              <a:gd name="T0" fmla="*/ 942322 w 3841"/>
              <a:gd name="T1" fmla="*/ 1696878 h 3861"/>
              <a:gd name="T2" fmla="*/ 612206 w 3841"/>
              <a:gd name="T3" fmla="*/ 1630196 h 3861"/>
              <a:gd name="T4" fmla="*/ 0 w 3841"/>
              <a:gd name="T5" fmla="*/ 1797599 h 3861"/>
              <a:gd name="T6" fmla="*/ 282090 w 3841"/>
              <a:gd name="T7" fmla="*/ 1380724 h 3861"/>
              <a:gd name="T8" fmla="*/ 93719 w 3841"/>
              <a:gd name="T9" fmla="*/ 848206 h 3861"/>
              <a:gd name="T10" fmla="*/ 942322 w 3841"/>
              <a:gd name="T11" fmla="*/ 0 h 3861"/>
              <a:gd name="T12" fmla="*/ 1790924 w 3841"/>
              <a:gd name="T13" fmla="*/ 848206 h 3861"/>
              <a:gd name="T14" fmla="*/ 942322 w 3841"/>
              <a:gd name="T15" fmla="*/ 1696878 h 3861"/>
              <a:gd name="T16" fmla="*/ 682146 w 3841"/>
              <a:gd name="T17" fmla="*/ 1245496 h 3861"/>
              <a:gd name="T18" fmla="*/ 803375 w 3841"/>
              <a:gd name="T19" fmla="*/ 1371398 h 3861"/>
              <a:gd name="T20" fmla="*/ 956776 w 3841"/>
              <a:gd name="T21" fmla="*/ 1221248 h 3861"/>
              <a:gd name="T22" fmla="*/ 830884 w 3841"/>
              <a:gd name="T23" fmla="*/ 1092082 h 3861"/>
              <a:gd name="T24" fmla="*/ 682146 w 3841"/>
              <a:gd name="T25" fmla="*/ 1245496 h 3861"/>
              <a:gd name="T26" fmla="*/ 988948 w 3841"/>
              <a:gd name="T27" fmla="*/ 301698 h 3861"/>
              <a:gd name="T28" fmla="*/ 729705 w 3841"/>
              <a:gd name="T29" fmla="*/ 367913 h 3861"/>
              <a:gd name="T30" fmla="*/ 758613 w 3841"/>
              <a:gd name="T31" fmla="*/ 522726 h 3861"/>
              <a:gd name="T32" fmla="*/ 926002 w 3841"/>
              <a:gd name="T33" fmla="*/ 479826 h 3861"/>
              <a:gd name="T34" fmla="*/ 1015059 w 3841"/>
              <a:gd name="T35" fmla="*/ 553502 h 3861"/>
              <a:gd name="T36" fmla="*/ 892431 w 3841"/>
              <a:gd name="T37" fmla="*/ 723703 h 3861"/>
              <a:gd name="T38" fmla="*/ 752552 w 3841"/>
              <a:gd name="T39" fmla="*/ 978771 h 3861"/>
              <a:gd name="T40" fmla="*/ 747889 w 3841"/>
              <a:gd name="T41" fmla="*/ 1018406 h 3861"/>
              <a:gd name="T42" fmla="*/ 962837 w 3841"/>
              <a:gd name="T43" fmla="*/ 1018406 h 3861"/>
              <a:gd name="T44" fmla="*/ 970298 w 3841"/>
              <a:gd name="T45" fmla="*/ 981568 h 3861"/>
              <a:gd name="T46" fmla="*/ 1074741 w 3841"/>
              <a:gd name="T47" fmla="*/ 800643 h 3861"/>
              <a:gd name="T48" fmla="*/ 1242130 w 3841"/>
              <a:gd name="T49" fmla="*/ 510602 h 3861"/>
              <a:gd name="T50" fmla="*/ 988948 w 3841"/>
              <a:gd name="T51" fmla="*/ 301698 h 386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841" h="3861">
                <a:moveTo>
                  <a:pt x="2021" y="3639"/>
                </a:moveTo>
                <a:cubicBezTo>
                  <a:pt x="1770" y="3639"/>
                  <a:pt x="1531" y="3588"/>
                  <a:pt x="1313" y="3496"/>
                </a:cubicBezTo>
                <a:cubicBezTo>
                  <a:pt x="830" y="3861"/>
                  <a:pt x="0" y="3855"/>
                  <a:pt x="0" y="3855"/>
                </a:cubicBezTo>
                <a:cubicBezTo>
                  <a:pt x="0" y="3855"/>
                  <a:pt x="417" y="3566"/>
                  <a:pt x="605" y="2961"/>
                </a:cubicBezTo>
                <a:cubicBezTo>
                  <a:pt x="352" y="2648"/>
                  <a:pt x="201" y="2252"/>
                  <a:pt x="201" y="1819"/>
                </a:cubicBezTo>
                <a:cubicBezTo>
                  <a:pt x="201" y="814"/>
                  <a:pt x="1016" y="0"/>
                  <a:pt x="2021" y="0"/>
                </a:cubicBezTo>
                <a:cubicBezTo>
                  <a:pt x="3026" y="0"/>
                  <a:pt x="3841" y="814"/>
                  <a:pt x="3841" y="1819"/>
                </a:cubicBezTo>
                <a:cubicBezTo>
                  <a:pt x="3841" y="2824"/>
                  <a:pt x="3026" y="3639"/>
                  <a:pt x="2021" y="3639"/>
                </a:cubicBezTo>
                <a:close/>
                <a:moveTo>
                  <a:pt x="1463" y="2671"/>
                </a:moveTo>
                <a:cubicBezTo>
                  <a:pt x="1463" y="2826"/>
                  <a:pt x="1568" y="2941"/>
                  <a:pt x="1723" y="2941"/>
                </a:cubicBezTo>
                <a:cubicBezTo>
                  <a:pt x="1917" y="2941"/>
                  <a:pt x="2052" y="2806"/>
                  <a:pt x="2052" y="2619"/>
                </a:cubicBezTo>
                <a:cubicBezTo>
                  <a:pt x="2052" y="2457"/>
                  <a:pt x="1940" y="2342"/>
                  <a:pt x="1782" y="2342"/>
                </a:cubicBezTo>
                <a:cubicBezTo>
                  <a:pt x="1595" y="2342"/>
                  <a:pt x="1463" y="2497"/>
                  <a:pt x="1463" y="2671"/>
                </a:cubicBezTo>
                <a:close/>
                <a:moveTo>
                  <a:pt x="2121" y="647"/>
                </a:moveTo>
                <a:cubicBezTo>
                  <a:pt x="1874" y="647"/>
                  <a:pt x="1687" y="716"/>
                  <a:pt x="1565" y="789"/>
                </a:cubicBezTo>
                <a:cubicBezTo>
                  <a:pt x="1627" y="1121"/>
                  <a:pt x="1627" y="1121"/>
                  <a:pt x="1627" y="1121"/>
                </a:cubicBezTo>
                <a:cubicBezTo>
                  <a:pt x="1720" y="1065"/>
                  <a:pt x="1838" y="1029"/>
                  <a:pt x="1986" y="1029"/>
                </a:cubicBezTo>
                <a:cubicBezTo>
                  <a:pt x="2134" y="1032"/>
                  <a:pt x="2177" y="1101"/>
                  <a:pt x="2177" y="1187"/>
                </a:cubicBezTo>
                <a:cubicBezTo>
                  <a:pt x="2177" y="1302"/>
                  <a:pt x="2042" y="1414"/>
                  <a:pt x="1914" y="1552"/>
                </a:cubicBezTo>
                <a:cubicBezTo>
                  <a:pt x="1729" y="1747"/>
                  <a:pt x="1641" y="1921"/>
                  <a:pt x="1614" y="2099"/>
                </a:cubicBezTo>
                <a:cubicBezTo>
                  <a:pt x="1611" y="2125"/>
                  <a:pt x="1608" y="2155"/>
                  <a:pt x="1604" y="2184"/>
                </a:cubicBezTo>
                <a:cubicBezTo>
                  <a:pt x="2065" y="2184"/>
                  <a:pt x="2065" y="2184"/>
                  <a:pt x="2065" y="2184"/>
                </a:cubicBezTo>
                <a:cubicBezTo>
                  <a:pt x="2072" y="2155"/>
                  <a:pt x="2075" y="2128"/>
                  <a:pt x="2081" y="2105"/>
                </a:cubicBezTo>
                <a:cubicBezTo>
                  <a:pt x="2111" y="1957"/>
                  <a:pt x="2177" y="1845"/>
                  <a:pt x="2305" y="1717"/>
                </a:cubicBezTo>
                <a:cubicBezTo>
                  <a:pt x="2490" y="1526"/>
                  <a:pt x="2664" y="1358"/>
                  <a:pt x="2664" y="1095"/>
                </a:cubicBezTo>
                <a:cubicBezTo>
                  <a:pt x="2664" y="825"/>
                  <a:pt x="2437" y="647"/>
                  <a:pt x="2121" y="64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sp>
        <p:nvSpPr>
          <p:cNvPr id="290" name=" 290"/>
          <p:cNvSpPr/>
          <p:nvPr/>
        </p:nvSpPr>
        <p:spPr>
          <a:xfrm>
            <a:off x="6965315" y="3449320"/>
            <a:ext cx="453390" cy="453390"/>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44" name="文本框 43"/>
          <p:cNvSpPr txBox="1"/>
          <p:nvPr/>
        </p:nvSpPr>
        <p:spPr>
          <a:xfrm>
            <a:off x="1478915" y="4457700"/>
            <a:ext cx="778510"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5" name="文本框 44"/>
          <p:cNvSpPr txBox="1"/>
          <p:nvPr/>
        </p:nvSpPr>
        <p:spPr>
          <a:xfrm>
            <a:off x="2806065" y="4457700"/>
            <a:ext cx="778510"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6" name="文本框 45"/>
          <p:cNvSpPr txBox="1"/>
          <p:nvPr/>
        </p:nvSpPr>
        <p:spPr>
          <a:xfrm>
            <a:off x="4123055" y="4457700"/>
            <a:ext cx="778510"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7" name="文本框 46"/>
          <p:cNvSpPr txBox="1"/>
          <p:nvPr/>
        </p:nvSpPr>
        <p:spPr>
          <a:xfrm>
            <a:off x="5441315" y="4457700"/>
            <a:ext cx="778510"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9" name="文本框 48"/>
          <p:cNvSpPr txBox="1"/>
          <p:nvPr/>
        </p:nvSpPr>
        <p:spPr>
          <a:xfrm>
            <a:off x="6802755" y="4457700"/>
            <a:ext cx="778510"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51" name="文本框 50"/>
          <p:cNvSpPr txBox="1"/>
          <p:nvPr/>
        </p:nvSpPr>
        <p:spPr>
          <a:xfrm>
            <a:off x="1381125" y="4810125"/>
            <a:ext cx="1106805" cy="50673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a:t>
            </a:r>
            <a:endPar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52" name="文本框 51"/>
          <p:cNvSpPr txBox="1"/>
          <p:nvPr/>
        </p:nvSpPr>
        <p:spPr>
          <a:xfrm>
            <a:off x="2642235" y="4810125"/>
            <a:ext cx="1106805" cy="50673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a:t>
            </a:r>
            <a:endPar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53" name="文本框 52"/>
          <p:cNvSpPr txBox="1"/>
          <p:nvPr/>
        </p:nvSpPr>
        <p:spPr>
          <a:xfrm>
            <a:off x="3893185" y="4810125"/>
            <a:ext cx="1106805" cy="50673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a:t>
            </a:r>
            <a:endPar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54" name="文本框 53"/>
          <p:cNvSpPr txBox="1"/>
          <p:nvPr/>
        </p:nvSpPr>
        <p:spPr>
          <a:xfrm>
            <a:off x="5342890" y="4810125"/>
            <a:ext cx="1106805" cy="50673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a:t>
            </a:r>
            <a:endPar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55" name="文本框 54"/>
          <p:cNvSpPr txBox="1"/>
          <p:nvPr/>
        </p:nvSpPr>
        <p:spPr>
          <a:xfrm>
            <a:off x="6704330" y="4810125"/>
            <a:ext cx="1106805" cy="50673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a:t>
            </a:r>
            <a:endPar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endParaRPr>
          </a:p>
        </p:txBody>
      </p:sp>
      <p:grpSp>
        <p:nvGrpSpPr>
          <p:cNvPr id="13" name="组合 12"/>
          <p:cNvGrpSpPr/>
          <p:nvPr/>
        </p:nvGrpSpPr>
        <p:grpSpPr>
          <a:xfrm>
            <a:off x="4445" y="292735"/>
            <a:ext cx="8782685" cy="706120"/>
            <a:chOff x="7" y="461"/>
            <a:chExt cx="13831" cy="1112"/>
          </a:xfrm>
        </p:grpSpPr>
        <p:grpSp>
          <p:nvGrpSpPr>
            <p:cNvPr id="14" name="组合 13"/>
            <p:cNvGrpSpPr/>
            <p:nvPr/>
          </p:nvGrpSpPr>
          <p:grpSpPr>
            <a:xfrm>
              <a:off x="7" y="461"/>
              <a:ext cx="13831" cy="1112"/>
              <a:chOff x="7" y="461"/>
              <a:chExt cx="13831" cy="1112"/>
            </a:xfrm>
          </p:grpSpPr>
          <p:sp>
            <p:nvSpPr>
              <p:cNvPr id="15"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6" name="矩形 15"/>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grpSp>
            <p:nvGrpSpPr>
              <p:cNvPr id="17" name="组合 16"/>
              <p:cNvGrpSpPr/>
              <p:nvPr/>
            </p:nvGrpSpPr>
            <p:grpSpPr>
              <a:xfrm rot="16200000">
                <a:off x="695" y="121"/>
                <a:ext cx="1063" cy="1743"/>
                <a:chOff x="-206" y="17"/>
                <a:chExt cx="2140" cy="3507"/>
              </a:xfrm>
            </p:grpSpPr>
            <p:pic>
              <p:nvPicPr>
                <p:cNvPr id="18" name="图片 17" descr="模板用-01"/>
                <p:cNvPicPr>
                  <a:picLocks noChangeAspect="1"/>
                </p:cNvPicPr>
                <p:nvPr/>
              </p:nvPicPr>
              <p:blipFill>
                <a:blip r:embed="rId1"/>
                <a:srcRect l="54452" t="44312" r="37578" b="42387"/>
                <a:stretch>
                  <a:fillRect/>
                </a:stretch>
              </p:blipFill>
              <p:spPr>
                <a:xfrm rot="5400000">
                  <a:off x="-39" y="-150"/>
                  <a:ext cx="1807" cy="2140"/>
                </a:xfrm>
                <a:prstGeom prst="rect">
                  <a:avLst/>
                </a:prstGeom>
              </p:spPr>
            </p:pic>
            <p:pic>
              <p:nvPicPr>
                <p:cNvPr id="22" name="图片 21" descr="模板用-01"/>
                <p:cNvPicPr>
                  <a:picLocks noChangeAspect="1"/>
                </p:cNvPicPr>
                <p:nvPr/>
              </p:nvPicPr>
              <p:blipFill>
                <a:blip r:embed="rId1"/>
                <a:srcRect l="27977" t="61731" r="61134" b="27584"/>
                <a:stretch>
                  <a:fillRect/>
                </a:stretch>
              </p:blipFill>
              <p:spPr>
                <a:xfrm rot="5400000">
                  <a:off x="30" y="2055"/>
                  <a:ext cx="1698" cy="1240"/>
                </a:xfrm>
                <a:prstGeom prst="rect">
                  <a:avLst/>
                </a:prstGeom>
              </p:spPr>
            </p:pic>
          </p:grpSp>
          <p:sp>
            <p:nvSpPr>
              <p:cNvPr id="24" name="文本框 23"/>
              <p:cNvSpPr txBox="1"/>
              <p:nvPr/>
            </p:nvSpPr>
            <p:spPr>
              <a:xfrm>
                <a:off x="10563" y="775"/>
                <a:ext cx="2922" cy="798"/>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b="1" dirty="0">
                    <a:solidFill>
                      <a:srgbClr val="662D91"/>
                    </a:solidFill>
                    <a:latin typeface="微软雅黑" panose="020B0503020204020204" charset="-122"/>
                    <a:ea typeface="微软雅黑" panose="020B0503020204020204" charset="-122"/>
                  </a:rPr>
                  <a:t>TEXT HERE</a:t>
                </a:r>
                <a:endParaRPr kumimoji="1" lang="en-US" altLang="zh-CN" b="1" dirty="0">
                  <a:solidFill>
                    <a:srgbClr val="662D91"/>
                  </a:solidFill>
                  <a:latin typeface="微软雅黑" panose="020B0503020204020204" charset="-122"/>
                  <a:ea typeface="微软雅黑" panose="020B0503020204020204" charset="-122"/>
                </a:endParaRPr>
              </a:p>
            </p:txBody>
          </p:sp>
        </p:grpSp>
        <p:grpSp>
          <p:nvGrpSpPr>
            <p:cNvPr id="25" name="组合 24"/>
            <p:cNvGrpSpPr/>
            <p:nvPr/>
          </p:nvGrpSpPr>
          <p:grpSpPr>
            <a:xfrm>
              <a:off x="2206" y="661"/>
              <a:ext cx="1795" cy="632"/>
              <a:chOff x="2206" y="661"/>
              <a:chExt cx="1795" cy="632"/>
            </a:xfrm>
          </p:grpSpPr>
          <p:pic>
            <p:nvPicPr>
              <p:cNvPr id="26" name="图片 25" descr="模板用-01"/>
              <p:cNvPicPr>
                <a:picLocks noChangeAspect="1"/>
              </p:cNvPicPr>
              <p:nvPr/>
            </p:nvPicPr>
            <p:blipFill>
              <a:blip r:embed="rId1"/>
              <a:srcRect l="27977" t="61731" r="61134" b="27584"/>
              <a:stretch>
                <a:fillRect/>
              </a:stretch>
            </p:blipFill>
            <p:spPr>
              <a:xfrm rot="21600000">
                <a:off x="2206" y="677"/>
                <a:ext cx="844" cy="616"/>
              </a:xfrm>
              <a:prstGeom prst="rect">
                <a:avLst/>
              </a:prstGeom>
            </p:spPr>
          </p:pic>
          <p:pic>
            <p:nvPicPr>
              <p:cNvPr id="31" name="图片 30" descr="模板用-01"/>
              <p:cNvPicPr>
                <a:picLocks noChangeAspect="1"/>
              </p:cNvPicPr>
              <p:nvPr/>
            </p:nvPicPr>
            <p:blipFill>
              <a:blip r:embed="rId1"/>
              <a:srcRect l="27977" t="61731" r="61134" b="27584"/>
              <a:stretch>
                <a:fillRect/>
              </a:stretch>
            </p:blipFill>
            <p:spPr>
              <a:xfrm rot="21600000">
                <a:off x="3157" y="661"/>
                <a:ext cx="844" cy="616"/>
              </a:xfrm>
              <a:prstGeom prst="rect">
                <a:avLst/>
              </a:prstGeom>
            </p:spPr>
          </p:pic>
        </p:gr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50" name="矩形 49"/>
          <p:cNvSpPr/>
          <p:nvPr/>
        </p:nvSpPr>
        <p:spPr>
          <a:xfrm>
            <a:off x="1362075" y="5339080"/>
            <a:ext cx="3322955" cy="207010"/>
          </a:xfrm>
          <a:prstGeom prst="rect">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37" name="等腰三角形 36"/>
          <p:cNvSpPr/>
          <p:nvPr/>
        </p:nvSpPr>
        <p:spPr>
          <a:xfrm rot="1380000">
            <a:off x="1588135" y="1515745"/>
            <a:ext cx="3124835" cy="2181860"/>
          </a:xfrm>
          <a:prstGeom prst="triangle">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grpSp>
        <p:nvGrpSpPr>
          <p:cNvPr id="43" name="组合 42"/>
          <p:cNvGrpSpPr/>
          <p:nvPr/>
        </p:nvGrpSpPr>
        <p:grpSpPr>
          <a:xfrm>
            <a:off x="4445" y="6454775"/>
            <a:ext cx="9119870" cy="304165"/>
            <a:chOff x="7" y="10165"/>
            <a:chExt cx="14362" cy="479"/>
          </a:xfrm>
        </p:grpSpPr>
        <p:cxnSp>
          <p:nvCxnSpPr>
            <p:cNvPr id="19" name="直接连接符 18"/>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21" name="组合 20"/>
            <p:cNvGrpSpPr/>
            <p:nvPr/>
          </p:nvGrpSpPr>
          <p:grpSpPr>
            <a:xfrm>
              <a:off x="13485" y="10210"/>
              <a:ext cx="713" cy="434"/>
              <a:chOff x="10912" y="8036"/>
              <a:chExt cx="1032" cy="628"/>
            </a:xfrm>
          </p:grpSpPr>
          <p:sp>
            <p:nvSpPr>
              <p:cNvPr id="219"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0" name="文本框 19"/>
              <p:cNvSpPr txBox="1"/>
              <p:nvPr/>
            </p:nvSpPr>
            <p:spPr>
              <a:xfrm>
                <a:off x="10912" y="8036"/>
                <a:ext cx="1032" cy="628"/>
              </a:xfrm>
              <a:prstGeom prst="rect">
                <a:avLst/>
              </a:prstGeom>
              <a:noFill/>
            </p:spPr>
            <p:txBody>
              <a:bodyPr wrap="square" rtlCol="0">
                <a:spAutoFit/>
              </a:bodyPr>
              <a:p>
                <a:pPr>
                  <a:lnSpc>
                    <a:spcPct val="150000"/>
                  </a:lnSpc>
                </a:pPr>
                <a:r>
                  <a:rPr kumimoji="1" lang="en-US" altLang="zh-CN" sz="800" dirty="0">
                    <a:solidFill>
                      <a:schemeClr val="bg1"/>
                    </a:solidFill>
                    <a:latin typeface="微软雅黑" panose="020B0503020204020204" charset="-122"/>
                    <a:ea typeface="微软雅黑" panose="020B0503020204020204" charset="-122"/>
                  </a:rPr>
                  <a:t>15</a:t>
                </a:r>
                <a:endParaRPr kumimoji="1" lang="en-US" altLang="zh-CN" sz="800" dirty="0">
                  <a:solidFill>
                    <a:schemeClr val="bg1"/>
                  </a:solidFill>
                  <a:latin typeface="微软雅黑" panose="020B0503020204020204" charset="-122"/>
                  <a:ea typeface="微软雅黑" panose="020B0503020204020204" charset="-122"/>
                </a:endParaRPr>
              </a:p>
            </p:txBody>
          </p:sp>
        </p:grpSp>
        <p:sp>
          <p:nvSpPr>
            <p:cNvPr id="23" name="文本框 22"/>
            <p:cNvSpPr txBox="1"/>
            <p:nvPr/>
          </p:nvSpPr>
          <p:spPr>
            <a:xfrm>
              <a:off x="10634" y="10283"/>
              <a:ext cx="2875" cy="337"/>
            </a:xfrm>
            <a:prstGeom prst="rect">
              <a:avLst/>
            </a:prstGeom>
            <a:noFill/>
          </p:spPr>
          <p:txBody>
            <a:bodyPr wrap="none" rtlCol="0">
              <a:spAutoFit/>
            </a:bodyPr>
            <a:p>
              <a:r>
                <a:rPr kumimoji="1" lang="en-US" altLang="zh-CN" sz="800" dirty="0" smtClean="0">
                  <a:solidFill>
                    <a:schemeClr val="bg1">
                      <a:lumMod val="75000"/>
                    </a:schemeClr>
                  </a:solidFill>
                </a:rPr>
                <a:t>YAU MATHEMATICAL SCIENCES CENTER</a:t>
              </a:r>
              <a:endParaRPr kumimoji="1" lang="en-US" altLang="zh-CN" sz="800" dirty="0" smtClean="0">
                <a:solidFill>
                  <a:schemeClr val="bg1">
                    <a:lumMod val="75000"/>
                  </a:schemeClr>
                </a:solidFill>
              </a:endParaRPr>
            </a:p>
          </p:txBody>
        </p:sp>
      </p:grpSp>
      <p:grpSp>
        <p:nvGrpSpPr>
          <p:cNvPr id="22" name="组合 21"/>
          <p:cNvGrpSpPr/>
          <p:nvPr/>
        </p:nvGrpSpPr>
        <p:grpSpPr>
          <a:xfrm>
            <a:off x="5283835" y="2463165"/>
            <a:ext cx="2764155" cy="2750185"/>
            <a:chOff x="9124" y="4265"/>
            <a:chExt cx="3014" cy="2999"/>
          </a:xfrm>
        </p:grpSpPr>
        <p:sp>
          <p:nvSpPr>
            <p:cNvPr id="11" name="饼形 10"/>
            <p:cNvSpPr/>
            <p:nvPr/>
          </p:nvSpPr>
          <p:spPr>
            <a:xfrm rot="3960000">
              <a:off x="9139" y="4265"/>
              <a:ext cx="2985" cy="3014"/>
            </a:xfrm>
            <a:prstGeom prst="pie">
              <a:avLst>
                <a:gd name="adj1" fmla="val 12414716"/>
                <a:gd name="adj2" fmla="val 5757828"/>
              </a:avLst>
            </a:prstGeom>
            <a:solidFill>
              <a:srgbClr val="493827"/>
            </a:solidFill>
            <a:ln>
              <a:noFill/>
            </a:ln>
          </p:spPr>
          <p:style>
            <a:lnRef idx="1">
              <a:schemeClr val="accent1"/>
            </a:lnRef>
            <a:fillRef idx="3">
              <a:schemeClr val="accent1"/>
            </a:fillRef>
            <a:effectRef idx="2">
              <a:schemeClr val="accent1"/>
            </a:effectRef>
            <a:fontRef idx="minor">
              <a:schemeClr val="lt1"/>
            </a:fontRef>
          </p:style>
          <p:txBody>
            <a:bodyPr/>
            <a:p>
              <a:endParaRPr lang="en-US" altLang="zh-CN">
                <a:solidFill>
                  <a:schemeClr val="tx1"/>
                </a:solidFill>
              </a:endParaRPr>
            </a:p>
          </p:txBody>
        </p:sp>
        <p:sp>
          <p:nvSpPr>
            <p:cNvPr id="12" name="饼形 11"/>
            <p:cNvSpPr/>
            <p:nvPr/>
          </p:nvSpPr>
          <p:spPr>
            <a:xfrm rot="13200000">
              <a:off x="9152" y="4265"/>
              <a:ext cx="2985" cy="2985"/>
            </a:xfrm>
            <a:prstGeom prst="pie">
              <a:avLst>
                <a:gd name="adj1" fmla="val 317040"/>
                <a:gd name="adj2" fmla="val 3109696"/>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a:p>
              <a:endParaRPr lang="en-US" altLang="zh-CN">
                <a:solidFill>
                  <a:schemeClr val="tx1"/>
                </a:solidFill>
              </a:endParaRPr>
            </a:p>
          </p:txBody>
        </p:sp>
        <p:sp>
          <p:nvSpPr>
            <p:cNvPr id="14" name="饼形 13"/>
            <p:cNvSpPr/>
            <p:nvPr/>
          </p:nvSpPr>
          <p:spPr>
            <a:xfrm rot="10020000">
              <a:off x="9128" y="4278"/>
              <a:ext cx="2985" cy="2985"/>
            </a:xfrm>
            <a:prstGeom prst="pie">
              <a:avLst>
                <a:gd name="adj1" fmla="val 21298195"/>
                <a:gd name="adj2" fmla="val 3550714"/>
              </a:avLst>
            </a:prstGeom>
            <a:solidFill>
              <a:srgbClr val="CFC8B7"/>
            </a:solidFill>
            <a:ln>
              <a:noFill/>
            </a:ln>
          </p:spPr>
          <p:style>
            <a:lnRef idx="1">
              <a:schemeClr val="accent1"/>
            </a:lnRef>
            <a:fillRef idx="3">
              <a:schemeClr val="accent1"/>
            </a:fillRef>
            <a:effectRef idx="2">
              <a:schemeClr val="accent1"/>
            </a:effectRef>
            <a:fontRef idx="minor">
              <a:schemeClr val="lt1"/>
            </a:fontRef>
          </p:style>
          <p:txBody>
            <a:bodyPr/>
            <a:p>
              <a:endParaRPr lang="en-US" altLang="zh-CN">
                <a:solidFill>
                  <a:schemeClr val="tx1"/>
                </a:solidFill>
              </a:endParaRPr>
            </a:p>
          </p:txBody>
        </p:sp>
      </p:grpSp>
      <p:sp>
        <p:nvSpPr>
          <p:cNvPr id="32" name="文本框 31"/>
          <p:cNvSpPr txBox="1"/>
          <p:nvPr/>
        </p:nvSpPr>
        <p:spPr>
          <a:xfrm>
            <a:off x="6960235" y="3859530"/>
            <a:ext cx="594995" cy="64516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200" b="1" dirty="0">
                <a:solidFill>
                  <a:schemeClr val="bg1"/>
                </a:solidFill>
                <a:latin typeface="微软雅黑" panose="020B0503020204020204" charset="-122"/>
                <a:ea typeface="微软雅黑" panose="020B0503020204020204" charset="-122"/>
                <a:sym typeface="+mn-ea"/>
              </a:rPr>
              <a:t>201870%</a:t>
            </a:r>
            <a:endParaRPr kumimoji="1" lang="en-US" altLang="zh-CN" sz="1200" b="1" dirty="0">
              <a:solidFill>
                <a:schemeClr val="bg1"/>
              </a:solidFill>
              <a:latin typeface="微软雅黑" panose="020B0503020204020204" charset="-122"/>
              <a:ea typeface="微软雅黑" panose="020B0503020204020204" charset="-122"/>
              <a:sym typeface="+mn-ea"/>
            </a:endParaRPr>
          </a:p>
        </p:txBody>
      </p:sp>
      <p:sp>
        <p:nvSpPr>
          <p:cNvPr id="33" name="文本框 32"/>
          <p:cNvSpPr txBox="1"/>
          <p:nvPr/>
        </p:nvSpPr>
        <p:spPr>
          <a:xfrm>
            <a:off x="5393055" y="3491230"/>
            <a:ext cx="911225" cy="64516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200" b="1" dirty="0">
                <a:solidFill>
                  <a:schemeClr val="bg1"/>
                </a:solidFill>
                <a:latin typeface="微软雅黑" panose="020B0503020204020204" charset="-122"/>
                <a:ea typeface="微软雅黑" panose="020B0503020204020204" charset="-122"/>
                <a:sym typeface="+mn-ea"/>
              </a:rPr>
              <a:t>2017 17%</a:t>
            </a:r>
            <a:endParaRPr kumimoji="1" lang="en-US" altLang="zh-CN" sz="1200" b="1" dirty="0">
              <a:solidFill>
                <a:schemeClr val="bg1"/>
              </a:solidFill>
              <a:latin typeface="微软雅黑" panose="020B0503020204020204" charset="-122"/>
              <a:ea typeface="微软雅黑" panose="020B0503020204020204" charset="-122"/>
              <a:sym typeface="+mn-ea"/>
            </a:endParaRPr>
          </a:p>
        </p:txBody>
      </p:sp>
      <p:sp>
        <p:nvSpPr>
          <p:cNvPr id="34" name="文本框 33"/>
          <p:cNvSpPr txBox="1"/>
          <p:nvPr/>
        </p:nvSpPr>
        <p:spPr>
          <a:xfrm>
            <a:off x="6157595" y="2790825"/>
            <a:ext cx="594995" cy="64516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200" b="1" dirty="0">
                <a:solidFill>
                  <a:schemeClr val="bg1"/>
                </a:solidFill>
                <a:latin typeface="微软雅黑" panose="020B0503020204020204" charset="-122"/>
                <a:ea typeface="微软雅黑" panose="020B0503020204020204" charset="-122"/>
                <a:sym typeface="+mn-ea"/>
              </a:rPr>
              <a:t>201613%</a:t>
            </a:r>
            <a:endParaRPr kumimoji="1" lang="en-US" altLang="zh-CN" sz="1200" b="1" dirty="0">
              <a:solidFill>
                <a:schemeClr val="bg1"/>
              </a:solidFill>
              <a:latin typeface="微软雅黑" panose="020B0503020204020204" charset="-122"/>
              <a:ea typeface="微软雅黑" panose="020B0503020204020204" charset="-122"/>
              <a:sym typeface="+mn-ea"/>
            </a:endParaRPr>
          </a:p>
        </p:txBody>
      </p:sp>
      <p:sp>
        <p:nvSpPr>
          <p:cNvPr id="35" name="文本框 34"/>
          <p:cNvSpPr txBox="1"/>
          <p:nvPr/>
        </p:nvSpPr>
        <p:spPr>
          <a:xfrm>
            <a:off x="1998345" y="2898140"/>
            <a:ext cx="3364230" cy="768350"/>
          </a:xfrm>
          <a:prstGeom prst="rect">
            <a:avLst/>
          </a:prstGeom>
          <a:noFill/>
          <a:effectLst>
            <a:innerShdw blurRad="63500" dist="50800">
              <a:prstClr val="black">
                <a:alpha val="50000"/>
              </a:prstClr>
            </a:innerShdw>
          </a:effectLst>
        </p:spPr>
        <p:txBody>
          <a:bodyPr wrap="square" rtlCol="0">
            <a:spAutoFit/>
          </a:bodyPr>
          <a:p>
            <a:r>
              <a:rPr lang="en-US" altLang="zh-CN" sz="4400" b="1">
                <a:solidFill>
                  <a:srgbClr val="CFC8B7"/>
                </a:solidFill>
              </a:rPr>
              <a:t>REPORT</a:t>
            </a:r>
            <a:endParaRPr lang="en-US" altLang="zh-CN" sz="4400" b="1">
              <a:solidFill>
                <a:srgbClr val="CFC8B7"/>
              </a:solidFill>
            </a:endParaRPr>
          </a:p>
        </p:txBody>
      </p:sp>
      <p:sp>
        <p:nvSpPr>
          <p:cNvPr id="36" name="文本框 35"/>
          <p:cNvSpPr txBox="1"/>
          <p:nvPr/>
        </p:nvSpPr>
        <p:spPr>
          <a:xfrm>
            <a:off x="1998345" y="3469005"/>
            <a:ext cx="3364230" cy="521970"/>
          </a:xfrm>
          <a:prstGeom prst="rect">
            <a:avLst/>
          </a:prstGeom>
          <a:noFill/>
        </p:spPr>
        <p:txBody>
          <a:bodyPr wrap="square" rtlCol="0">
            <a:spAutoFit/>
          </a:bodyPr>
          <a:p>
            <a:r>
              <a:rPr lang="en-US" altLang="zh-CN" sz="2800" b="1">
                <a:solidFill>
                  <a:schemeClr val="tx1">
                    <a:lumMod val="65000"/>
                    <a:lumOff val="35000"/>
                  </a:schemeClr>
                </a:solidFill>
              </a:rPr>
              <a:t>DATA ANALYSIS</a:t>
            </a:r>
            <a:endParaRPr lang="en-US" altLang="zh-CN" sz="2800" b="1">
              <a:solidFill>
                <a:schemeClr val="tx1">
                  <a:lumMod val="65000"/>
                  <a:lumOff val="35000"/>
                </a:schemeClr>
              </a:solidFill>
            </a:endParaRPr>
          </a:p>
        </p:txBody>
      </p:sp>
      <p:sp>
        <p:nvSpPr>
          <p:cNvPr id="38" name="文本框 37"/>
          <p:cNvSpPr txBox="1"/>
          <p:nvPr/>
        </p:nvSpPr>
        <p:spPr>
          <a:xfrm>
            <a:off x="3425190" y="4028440"/>
            <a:ext cx="1167130" cy="306705"/>
          </a:xfrm>
          <a:prstGeom prst="rect">
            <a:avLst/>
          </a:prstGeom>
          <a:noFill/>
        </p:spPr>
        <p:txBody>
          <a:bodyPr wrap="square" rtlCol="0">
            <a:spAutoFit/>
          </a:bodyPr>
          <a:p>
            <a:r>
              <a:rPr lang="en-US" altLang="zh-CN" sz="1400" b="1">
                <a:solidFill>
                  <a:schemeClr val="tx1">
                    <a:lumMod val="65000"/>
                    <a:lumOff val="35000"/>
                  </a:schemeClr>
                </a:solidFill>
              </a:rPr>
              <a:t>TEXT HER</a:t>
            </a:r>
            <a:r>
              <a:rPr lang="en-US" altLang="zh-CN" sz="1400">
                <a:solidFill>
                  <a:schemeClr val="tx1">
                    <a:lumMod val="65000"/>
                    <a:lumOff val="35000"/>
                  </a:schemeClr>
                </a:solidFill>
              </a:rPr>
              <a:t>E</a:t>
            </a:r>
            <a:endParaRPr lang="en-US" altLang="zh-CN" sz="1400">
              <a:solidFill>
                <a:schemeClr val="tx1">
                  <a:lumMod val="65000"/>
                  <a:lumOff val="35000"/>
                </a:schemeClr>
              </a:solidFill>
            </a:endParaRPr>
          </a:p>
        </p:txBody>
      </p:sp>
      <p:sp>
        <p:nvSpPr>
          <p:cNvPr id="39" name="文本框 38"/>
          <p:cNvSpPr txBox="1"/>
          <p:nvPr/>
        </p:nvSpPr>
        <p:spPr>
          <a:xfrm>
            <a:off x="1285240" y="4621530"/>
            <a:ext cx="3561715" cy="64516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8" name="文本框 47"/>
          <p:cNvSpPr txBox="1"/>
          <p:nvPr/>
        </p:nvSpPr>
        <p:spPr>
          <a:xfrm>
            <a:off x="1431925" y="5332095"/>
            <a:ext cx="3268345" cy="213995"/>
          </a:xfrm>
          <a:prstGeom prst="rect">
            <a:avLst/>
          </a:prstGeom>
          <a:noFill/>
        </p:spPr>
        <p:txBody>
          <a:bodyPr wrap="square" rtlCol="0">
            <a:spAutoFit/>
          </a:bodyPr>
          <a:p>
            <a:r>
              <a:rPr kumimoji="1" lang="zh-CN" altLang="zh-CN" sz="800" dirty="0">
                <a:solidFill>
                  <a:schemeClr val="bg1"/>
                </a:solidFill>
                <a:latin typeface="微软雅黑" panose="020B0503020204020204" charset="-122"/>
                <a:ea typeface="微软雅黑" panose="020B0503020204020204" charset="-122"/>
                <a:sym typeface="+mn-ea"/>
              </a:rPr>
              <a:t>Dream what you want to dream; go where you want to go</a:t>
            </a:r>
            <a:endParaRPr kumimoji="1" lang="zh-CN" altLang="zh-CN" sz="800" dirty="0">
              <a:solidFill>
                <a:schemeClr val="bg1"/>
              </a:solidFill>
              <a:latin typeface="微软雅黑" panose="020B0503020204020204" charset="-122"/>
              <a:ea typeface="微软雅黑" panose="020B0503020204020204" charset="-122"/>
              <a:sym typeface="+mn-ea"/>
            </a:endParaRPr>
          </a:p>
        </p:txBody>
      </p:sp>
      <p:grpSp>
        <p:nvGrpSpPr>
          <p:cNvPr id="7" name="组合 6"/>
          <p:cNvGrpSpPr/>
          <p:nvPr/>
        </p:nvGrpSpPr>
        <p:grpSpPr>
          <a:xfrm>
            <a:off x="4445" y="292735"/>
            <a:ext cx="8782685" cy="706120"/>
            <a:chOff x="7" y="461"/>
            <a:chExt cx="13831" cy="1112"/>
          </a:xfrm>
        </p:grpSpPr>
        <p:grpSp>
          <p:nvGrpSpPr>
            <p:cNvPr id="42" name="组合 41"/>
            <p:cNvGrpSpPr/>
            <p:nvPr/>
          </p:nvGrpSpPr>
          <p:grpSpPr>
            <a:xfrm>
              <a:off x="7" y="461"/>
              <a:ext cx="13831" cy="1112"/>
              <a:chOff x="7" y="461"/>
              <a:chExt cx="13831" cy="1112"/>
            </a:xfrm>
          </p:grpSpPr>
          <p:sp>
            <p:nvSpPr>
              <p:cNvPr id="9"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8" name="矩形 7"/>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grpSp>
            <p:nvGrpSpPr>
              <p:cNvPr id="10" name="组合 9"/>
              <p:cNvGrpSpPr/>
              <p:nvPr/>
            </p:nvGrpSpPr>
            <p:grpSpPr>
              <a:xfrm rot="16200000">
                <a:off x="695" y="121"/>
                <a:ext cx="1063" cy="1743"/>
                <a:chOff x="-206" y="17"/>
                <a:chExt cx="2140" cy="3507"/>
              </a:xfrm>
            </p:grpSpPr>
            <p:pic>
              <p:nvPicPr>
                <p:cNvPr id="13" name="图片 12" descr="模板用-01"/>
                <p:cNvPicPr>
                  <a:picLocks noChangeAspect="1"/>
                </p:cNvPicPr>
                <p:nvPr/>
              </p:nvPicPr>
              <p:blipFill>
                <a:blip r:embed="rId1"/>
                <a:srcRect l="54452" t="44312" r="37578" b="42387"/>
                <a:stretch>
                  <a:fillRect/>
                </a:stretch>
              </p:blipFill>
              <p:spPr>
                <a:xfrm rot="5400000">
                  <a:off x="-39" y="-150"/>
                  <a:ext cx="1807" cy="2140"/>
                </a:xfrm>
                <a:prstGeom prst="rect">
                  <a:avLst/>
                </a:prstGeom>
              </p:spPr>
            </p:pic>
            <p:pic>
              <p:nvPicPr>
                <p:cNvPr id="15" name="图片 14" descr="模板用-01"/>
                <p:cNvPicPr>
                  <a:picLocks noChangeAspect="1"/>
                </p:cNvPicPr>
                <p:nvPr/>
              </p:nvPicPr>
              <p:blipFill>
                <a:blip r:embed="rId1"/>
                <a:srcRect l="27977" t="61731" r="61134" b="27584"/>
                <a:stretch>
                  <a:fillRect/>
                </a:stretch>
              </p:blipFill>
              <p:spPr>
                <a:xfrm rot="5400000">
                  <a:off x="30" y="2055"/>
                  <a:ext cx="1698" cy="1240"/>
                </a:xfrm>
                <a:prstGeom prst="rect">
                  <a:avLst/>
                </a:prstGeom>
              </p:spPr>
            </p:pic>
          </p:grpSp>
          <p:sp>
            <p:nvSpPr>
              <p:cNvPr id="16" name="文本框 15"/>
              <p:cNvSpPr txBox="1"/>
              <p:nvPr/>
            </p:nvSpPr>
            <p:spPr>
              <a:xfrm>
                <a:off x="10563" y="775"/>
                <a:ext cx="2922" cy="798"/>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b="1" dirty="0">
                    <a:solidFill>
                      <a:srgbClr val="662D91"/>
                    </a:solidFill>
                    <a:latin typeface="微软雅黑" panose="020B0503020204020204" charset="-122"/>
                    <a:ea typeface="微软雅黑" panose="020B0503020204020204" charset="-122"/>
                  </a:rPr>
                  <a:t>TEXT HERE</a:t>
                </a:r>
                <a:endParaRPr kumimoji="1" lang="en-US" altLang="zh-CN" b="1" dirty="0">
                  <a:solidFill>
                    <a:srgbClr val="662D91"/>
                  </a:solidFill>
                  <a:latin typeface="微软雅黑" panose="020B0503020204020204" charset="-122"/>
                  <a:ea typeface="微软雅黑" panose="020B0503020204020204" charset="-122"/>
                </a:endParaRPr>
              </a:p>
            </p:txBody>
          </p:sp>
        </p:grpSp>
        <p:grpSp>
          <p:nvGrpSpPr>
            <p:cNvPr id="17" name="组合 16"/>
            <p:cNvGrpSpPr/>
            <p:nvPr/>
          </p:nvGrpSpPr>
          <p:grpSpPr>
            <a:xfrm>
              <a:off x="2206" y="661"/>
              <a:ext cx="1795" cy="632"/>
              <a:chOff x="2206" y="661"/>
              <a:chExt cx="1795" cy="632"/>
            </a:xfrm>
          </p:grpSpPr>
          <p:pic>
            <p:nvPicPr>
              <p:cNvPr id="18" name="图片 17" descr="模板用-01"/>
              <p:cNvPicPr>
                <a:picLocks noChangeAspect="1"/>
              </p:cNvPicPr>
              <p:nvPr/>
            </p:nvPicPr>
            <p:blipFill>
              <a:blip r:embed="rId1"/>
              <a:srcRect l="27977" t="61731" r="61134" b="27584"/>
              <a:stretch>
                <a:fillRect/>
              </a:stretch>
            </p:blipFill>
            <p:spPr>
              <a:xfrm rot="21600000">
                <a:off x="2206" y="677"/>
                <a:ext cx="844" cy="616"/>
              </a:xfrm>
              <a:prstGeom prst="rect">
                <a:avLst/>
              </a:prstGeom>
            </p:spPr>
          </p:pic>
          <p:pic>
            <p:nvPicPr>
              <p:cNvPr id="24" name="图片 23" descr="模板用-01"/>
              <p:cNvPicPr>
                <a:picLocks noChangeAspect="1"/>
              </p:cNvPicPr>
              <p:nvPr/>
            </p:nvPicPr>
            <p:blipFill>
              <a:blip r:embed="rId1"/>
              <a:srcRect l="27977" t="61731" r="61134" b="27584"/>
              <a:stretch>
                <a:fillRect/>
              </a:stretch>
            </p:blipFill>
            <p:spPr>
              <a:xfrm rot="21600000">
                <a:off x="3157" y="661"/>
                <a:ext cx="844" cy="616"/>
              </a:xfrm>
              <a:prstGeom prst="rect">
                <a:avLst/>
              </a:prstGeom>
            </p:spPr>
          </p:pic>
        </p:gr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43" name="组合 42"/>
          <p:cNvGrpSpPr/>
          <p:nvPr/>
        </p:nvGrpSpPr>
        <p:grpSpPr>
          <a:xfrm>
            <a:off x="4445" y="6454775"/>
            <a:ext cx="9119870" cy="304165"/>
            <a:chOff x="7" y="10165"/>
            <a:chExt cx="14362" cy="479"/>
          </a:xfrm>
        </p:grpSpPr>
        <p:cxnSp>
          <p:nvCxnSpPr>
            <p:cNvPr id="19" name="直接连接符 18"/>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21" name="组合 20"/>
            <p:cNvGrpSpPr/>
            <p:nvPr/>
          </p:nvGrpSpPr>
          <p:grpSpPr>
            <a:xfrm>
              <a:off x="13485" y="10210"/>
              <a:ext cx="713" cy="434"/>
              <a:chOff x="10912" y="8036"/>
              <a:chExt cx="1032" cy="628"/>
            </a:xfrm>
          </p:grpSpPr>
          <p:sp>
            <p:nvSpPr>
              <p:cNvPr id="219"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0" name="文本框 19"/>
              <p:cNvSpPr txBox="1"/>
              <p:nvPr/>
            </p:nvSpPr>
            <p:spPr>
              <a:xfrm>
                <a:off x="10912" y="8036"/>
                <a:ext cx="1032" cy="628"/>
              </a:xfrm>
              <a:prstGeom prst="rect">
                <a:avLst/>
              </a:prstGeom>
              <a:noFill/>
            </p:spPr>
            <p:txBody>
              <a:bodyPr wrap="square" rtlCol="0">
                <a:spAutoFit/>
              </a:bodyPr>
              <a:p>
                <a:pPr>
                  <a:lnSpc>
                    <a:spcPct val="150000"/>
                  </a:lnSpc>
                </a:pPr>
                <a:r>
                  <a:rPr kumimoji="1" lang="en-US" altLang="zh-CN" sz="800" dirty="0">
                    <a:solidFill>
                      <a:schemeClr val="bg1"/>
                    </a:solidFill>
                    <a:latin typeface="微软雅黑" panose="020B0503020204020204" charset="-122"/>
                    <a:ea typeface="微软雅黑" panose="020B0503020204020204" charset="-122"/>
                  </a:rPr>
                  <a:t>16</a:t>
                </a:r>
                <a:endParaRPr kumimoji="1" lang="en-US" altLang="zh-CN" sz="800" dirty="0">
                  <a:solidFill>
                    <a:schemeClr val="bg1"/>
                  </a:solidFill>
                  <a:latin typeface="微软雅黑" panose="020B0503020204020204" charset="-122"/>
                  <a:ea typeface="微软雅黑" panose="020B0503020204020204" charset="-122"/>
                </a:endParaRPr>
              </a:p>
            </p:txBody>
          </p:sp>
        </p:grpSp>
        <p:sp>
          <p:nvSpPr>
            <p:cNvPr id="23" name="文本框 22"/>
            <p:cNvSpPr txBox="1"/>
            <p:nvPr/>
          </p:nvSpPr>
          <p:spPr>
            <a:xfrm>
              <a:off x="10634" y="10283"/>
              <a:ext cx="2875" cy="337"/>
            </a:xfrm>
            <a:prstGeom prst="rect">
              <a:avLst/>
            </a:prstGeom>
            <a:noFill/>
          </p:spPr>
          <p:txBody>
            <a:bodyPr wrap="none" rtlCol="0">
              <a:spAutoFit/>
            </a:bodyPr>
            <a:p>
              <a:r>
                <a:rPr kumimoji="1" lang="en-US" altLang="zh-CN" sz="800" dirty="0" smtClean="0">
                  <a:solidFill>
                    <a:schemeClr val="bg1">
                      <a:lumMod val="75000"/>
                    </a:schemeClr>
                  </a:solidFill>
                </a:rPr>
                <a:t>YAU MATHEMATICAL SCIENCES CENTER</a:t>
              </a:r>
              <a:endParaRPr kumimoji="1" lang="en-US" altLang="zh-CN" sz="800" dirty="0" smtClean="0">
                <a:solidFill>
                  <a:schemeClr val="bg1">
                    <a:lumMod val="75000"/>
                  </a:schemeClr>
                </a:solidFill>
              </a:endParaRPr>
            </a:p>
          </p:txBody>
        </p:sp>
      </p:grpSp>
      <p:sp>
        <p:nvSpPr>
          <p:cNvPr id="2" name="矩形 1"/>
          <p:cNvSpPr/>
          <p:nvPr/>
        </p:nvSpPr>
        <p:spPr>
          <a:xfrm>
            <a:off x="1228090" y="2188210"/>
            <a:ext cx="2066925" cy="3242310"/>
          </a:xfrm>
          <a:prstGeom prst="rect">
            <a:avLst/>
          </a:prstGeom>
          <a:solidFill>
            <a:srgbClr val="D9CFC4"/>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3" name="矩形 2"/>
          <p:cNvSpPr/>
          <p:nvPr/>
        </p:nvSpPr>
        <p:spPr>
          <a:xfrm>
            <a:off x="3771265" y="2188210"/>
            <a:ext cx="2066925" cy="3242310"/>
          </a:xfrm>
          <a:prstGeom prst="rect">
            <a:avLst/>
          </a:prstGeom>
          <a:solidFill>
            <a:srgbClr val="D9CFC4"/>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4" name="矩形 3"/>
          <p:cNvSpPr/>
          <p:nvPr/>
        </p:nvSpPr>
        <p:spPr>
          <a:xfrm>
            <a:off x="6297930" y="2188210"/>
            <a:ext cx="2066925" cy="3242310"/>
          </a:xfrm>
          <a:prstGeom prst="rect">
            <a:avLst/>
          </a:prstGeom>
          <a:solidFill>
            <a:srgbClr val="D9CFC4"/>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5" name="流程图: 摘录 4"/>
          <p:cNvSpPr/>
          <p:nvPr/>
        </p:nvSpPr>
        <p:spPr>
          <a:xfrm flipV="1">
            <a:off x="2179955" y="2188210"/>
            <a:ext cx="162560" cy="170180"/>
          </a:xfrm>
          <a:prstGeom prst="flowChartExtract">
            <a:avLst/>
          </a:prstGeom>
          <a:solidFill>
            <a:schemeClr val="tx1">
              <a:lumMod val="75000"/>
              <a:lumOff val="2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6" name="流程图: 摘录 5"/>
          <p:cNvSpPr/>
          <p:nvPr/>
        </p:nvSpPr>
        <p:spPr>
          <a:xfrm flipV="1">
            <a:off x="4723765" y="2188210"/>
            <a:ext cx="162560" cy="170180"/>
          </a:xfrm>
          <a:prstGeom prst="flowChartExtract">
            <a:avLst/>
          </a:prstGeom>
          <a:solidFill>
            <a:schemeClr val="tx1">
              <a:lumMod val="75000"/>
              <a:lumOff val="2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7" name="流程图: 摘录 6"/>
          <p:cNvSpPr/>
          <p:nvPr/>
        </p:nvSpPr>
        <p:spPr>
          <a:xfrm flipV="1">
            <a:off x="7250430" y="2188210"/>
            <a:ext cx="162560" cy="170180"/>
          </a:xfrm>
          <a:prstGeom prst="flowChartExtract">
            <a:avLst/>
          </a:prstGeom>
          <a:solidFill>
            <a:schemeClr val="tx1">
              <a:lumMod val="75000"/>
              <a:lumOff val="2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8" name="文本框 7"/>
          <p:cNvSpPr txBox="1"/>
          <p:nvPr/>
        </p:nvSpPr>
        <p:spPr>
          <a:xfrm>
            <a:off x="2342515" y="2660015"/>
            <a:ext cx="952500" cy="73723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400" b="1" dirty="0">
                <a:solidFill>
                  <a:schemeClr val="tx1">
                    <a:lumMod val="65000"/>
                    <a:lumOff val="35000"/>
                  </a:schemeClr>
                </a:solidFill>
                <a:latin typeface="微软雅黑" panose="020B0503020204020204" charset="-122"/>
                <a:ea typeface="微软雅黑" panose="020B0503020204020204" charset="-122"/>
                <a:sym typeface="+mn-ea"/>
              </a:rPr>
              <a:t>2018</a:t>
            </a:r>
            <a:endParaRPr kumimoji="1" lang="en-US" altLang="zh-CN" sz="1400" b="1" dirty="0">
              <a:solidFill>
                <a:schemeClr val="tx1">
                  <a:lumMod val="65000"/>
                  <a:lumOff val="35000"/>
                </a:schemeClr>
              </a:solidFill>
              <a:latin typeface="微软雅黑" panose="020B0503020204020204" charset="-122"/>
              <a:ea typeface="微软雅黑" panose="020B0503020204020204" charset="-122"/>
              <a:sym typeface="+mn-ea"/>
            </a:endParaRPr>
          </a:p>
          <a:p>
            <a:pPr>
              <a:lnSpc>
                <a:spcPct val="150000"/>
              </a:lnSpc>
            </a:pPr>
            <a:r>
              <a:rPr kumimoji="1" lang="en-US" altLang="zh-CN" sz="1400" b="1" dirty="0">
                <a:solidFill>
                  <a:schemeClr val="tx1">
                    <a:lumMod val="65000"/>
                    <a:lumOff val="35000"/>
                  </a:schemeClr>
                </a:solidFill>
                <a:latin typeface="微软雅黑" panose="020B0503020204020204" charset="-122"/>
                <a:ea typeface="微软雅黑" panose="020B0503020204020204" charset="-122"/>
                <a:sym typeface="+mn-ea"/>
              </a:rPr>
              <a:t>70%</a:t>
            </a:r>
            <a:endParaRPr kumimoji="1" lang="en-US" altLang="zh-CN" sz="14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9" name="文本框 8"/>
          <p:cNvSpPr txBox="1"/>
          <p:nvPr/>
        </p:nvSpPr>
        <p:spPr>
          <a:xfrm>
            <a:off x="5068570" y="2705735"/>
            <a:ext cx="911225" cy="64516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200" b="1" dirty="0">
                <a:solidFill>
                  <a:schemeClr val="tx1">
                    <a:lumMod val="65000"/>
                    <a:lumOff val="35000"/>
                  </a:schemeClr>
                </a:solidFill>
                <a:latin typeface="微软雅黑" panose="020B0503020204020204" charset="-122"/>
                <a:ea typeface="微软雅黑" panose="020B0503020204020204" charset="-122"/>
                <a:sym typeface="+mn-ea"/>
              </a:rPr>
              <a:t>2017 17%</a:t>
            </a:r>
            <a:endParaRPr kumimoji="1" lang="en-US" altLang="zh-CN" sz="12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0" name="文本框 9"/>
          <p:cNvSpPr txBox="1"/>
          <p:nvPr/>
        </p:nvSpPr>
        <p:spPr>
          <a:xfrm>
            <a:off x="7590790" y="2660015"/>
            <a:ext cx="594995" cy="64516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200" b="1" dirty="0">
                <a:solidFill>
                  <a:schemeClr val="tx1">
                    <a:lumMod val="65000"/>
                    <a:lumOff val="35000"/>
                  </a:schemeClr>
                </a:solidFill>
                <a:latin typeface="微软雅黑" panose="020B0503020204020204" charset="-122"/>
                <a:ea typeface="微软雅黑" panose="020B0503020204020204" charset="-122"/>
                <a:sym typeface="+mn-ea"/>
              </a:rPr>
              <a:t>201613%</a:t>
            </a:r>
            <a:endParaRPr kumimoji="1" lang="en-US" altLang="zh-CN" sz="12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27" name="文本框 26"/>
          <p:cNvSpPr txBox="1"/>
          <p:nvPr/>
        </p:nvSpPr>
        <p:spPr>
          <a:xfrm>
            <a:off x="1965960" y="3472815"/>
            <a:ext cx="1167130" cy="306705"/>
          </a:xfrm>
          <a:prstGeom prst="rect">
            <a:avLst/>
          </a:prstGeom>
          <a:noFill/>
        </p:spPr>
        <p:txBody>
          <a:bodyPr wrap="square" rtlCol="0">
            <a:spAutoFit/>
          </a:bodyPr>
          <a:p>
            <a:r>
              <a:rPr lang="en-US" altLang="zh-CN" sz="1400" b="1">
                <a:solidFill>
                  <a:schemeClr val="tx1">
                    <a:lumMod val="65000"/>
                    <a:lumOff val="35000"/>
                  </a:schemeClr>
                </a:solidFill>
              </a:rPr>
              <a:t>TEXT HER</a:t>
            </a:r>
            <a:r>
              <a:rPr lang="en-US" altLang="zh-CN" sz="1400">
                <a:solidFill>
                  <a:schemeClr val="tx1">
                    <a:lumMod val="65000"/>
                    <a:lumOff val="35000"/>
                  </a:schemeClr>
                </a:solidFill>
              </a:rPr>
              <a:t>E</a:t>
            </a:r>
            <a:endParaRPr lang="en-US" altLang="zh-CN" sz="1400">
              <a:solidFill>
                <a:schemeClr val="tx1">
                  <a:lumMod val="65000"/>
                  <a:lumOff val="35000"/>
                </a:schemeClr>
              </a:solidFill>
            </a:endParaRPr>
          </a:p>
        </p:txBody>
      </p:sp>
      <p:sp>
        <p:nvSpPr>
          <p:cNvPr id="28" name="文本框 27"/>
          <p:cNvSpPr txBox="1"/>
          <p:nvPr/>
        </p:nvSpPr>
        <p:spPr>
          <a:xfrm>
            <a:off x="4671060" y="3472815"/>
            <a:ext cx="1167130" cy="306705"/>
          </a:xfrm>
          <a:prstGeom prst="rect">
            <a:avLst/>
          </a:prstGeom>
          <a:noFill/>
        </p:spPr>
        <p:txBody>
          <a:bodyPr wrap="square" rtlCol="0">
            <a:spAutoFit/>
          </a:bodyPr>
          <a:p>
            <a:r>
              <a:rPr lang="en-US" altLang="zh-CN" sz="1400" b="1">
                <a:solidFill>
                  <a:schemeClr val="tx1">
                    <a:lumMod val="65000"/>
                    <a:lumOff val="35000"/>
                  </a:schemeClr>
                </a:solidFill>
              </a:rPr>
              <a:t>TEXT HER</a:t>
            </a:r>
            <a:r>
              <a:rPr lang="en-US" altLang="zh-CN" sz="1400">
                <a:solidFill>
                  <a:schemeClr val="tx1">
                    <a:lumMod val="65000"/>
                    <a:lumOff val="35000"/>
                  </a:schemeClr>
                </a:solidFill>
              </a:rPr>
              <a:t>E</a:t>
            </a:r>
            <a:endParaRPr lang="en-US" altLang="zh-CN" sz="1400">
              <a:solidFill>
                <a:schemeClr val="tx1">
                  <a:lumMod val="65000"/>
                  <a:lumOff val="35000"/>
                </a:schemeClr>
              </a:solidFill>
            </a:endParaRPr>
          </a:p>
        </p:txBody>
      </p:sp>
      <p:sp>
        <p:nvSpPr>
          <p:cNvPr id="29" name="文本框 28"/>
          <p:cNvSpPr txBox="1"/>
          <p:nvPr/>
        </p:nvSpPr>
        <p:spPr>
          <a:xfrm>
            <a:off x="7197725" y="3472815"/>
            <a:ext cx="1167130" cy="306705"/>
          </a:xfrm>
          <a:prstGeom prst="rect">
            <a:avLst/>
          </a:prstGeom>
          <a:noFill/>
        </p:spPr>
        <p:txBody>
          <a:bodyPr wrap="square" rtlCol="0">
            <a:spAutoFit/>
          </a:bodyPr>
          <a:p>
            <a:r>
              <a:rPr lang="en-US" altLang="zh-CN" sz="1400" b="1">
                <a:solidFill>
                  <a:schemeClr val="tx1">
                    <a:lumMod val="65000"/>
                    <a:lumOff val="35000"/>
                  </a:schemeClr>
                </a:solidFill>
              </a:rPr>
              <a:t>TEXT HER</a:t>
            </a:r>
            <a:r>
              <a:rPr lang="en-US" altLang="zh-CN" sz="1400">
                <a:solidFill>
                  <a:schemeClr val="tx1">
                    <a:lumMod val="65000"/>
                    <a:lumOff val="35000"/>
                  </a:schemeClr>
                </a:solidFill>
              </a:rPr>
              <a:t>E</a:t>
            </a:r>
            <a:endParaRPr lang="en-US" altLang="zh-CN" sz="1400">
              <a:solidFill>
                <a:schemeClr val="tx1">
                  <a:lumMod val="65000"/>
                  <a:lumOff val="35000"/>
                </a:schemeClr>
              </a:solidFill>
            </a:endParaRPr>
          </a:p>
        </p:txBody>
      </p:sp>
      <p:sp>
        <p:nvSpPr>
          <p:cNvPr id="30" name="文本框 29"/>
          <p:cNvSpPr txBox="1"/>
          <p:nvPr/>
        </p:nvSpPr>
        <p:spPr>
          <a:xfrm>
            <a:off x="1471930" y="3809365"/>
            <a:ext cx="1579880" cy="133794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0" name="文本框 39"/>
          <p:cNvSpPr txBox="1"/>
          <p:nvPr/>
        </p:nvSpPr>
        <p:spPr>
          <a:xfrm>
            <a:off x="4015105" y="3809365"/>
            <a:ext cx="1579880" cy="133794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1" name="文本框 40"/>
          <p:cNvSpPr txBox="1"/>
          <p:nvPr/>
        </p:nvSpPr>
        <p:spPr>
          <a:xfrm>
            <a:off x="6605905" y="3809365"/>
            <a:ext cx="1579880" cy="133794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endParaRPr>
          </a:p>
        </p:txBody>
      </p:sp>
      <p:grpSp>
        <p:nvGrpSpPr>
          <p:cNvPr id="13" name="组合 12"/>
          <p:cNvGrpSpPr/>
          <p:nvPr/>
        </p:nvGrpSpPr>
        <p:grpSpPr>
          <a:xfrm>
            <a:off x="4445" y="292735"/>
            <a:ext cx="8782685" cy="706120"/>
            <a:chOff x="7" y="461"/>
            <a:chExt cx="13831" cy="1112"/>
          </a:xfrm>
        </p:grpSpPr>
        <p:grpSp>
          <p:nvGrpSpPr>
            <p:cNvPr id="42" name="组合 41"/>
            <p:cNvGrpSpPr/>
            <p:nvPr/>
          </p:nvGrpSpPr>
          <p:grpSpPr>
            <a:xfrm>
              <a:off x="7" y="461"/>
              <a:ext cx="13831" cy="1112"/>
              <a:chOff x="7" y="461"/>
              <a:chExt cx="13831" cy="1112"/>
            </a:xfrm>
          </p:grpSpPr>
          <p:sp>
            <p:nvSpPr>
              <p:cNvPr id="15"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6" name="矩形 15"/>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grpSp>
            <p:nvGrpSpPr>
              <p:cNvPr id="17" name="组合 16"/>
              <p:cNvGrpSpPr/>
              <p:nvPr/>
            </p:nvGrpSpPr>
            <p:grpSpPr>
              <a:xfrm rot="16200000">
                <a:off x="695" y="121"/>
                <a:ext cx="1063" cy="1743"/>
                <a:chOff x="-206" y="17"/>
                <a:chExt cx="2140" cy="3507"/>
              </a:xfrm>
            </p:grpSpPr>
            <p:pic>
              <p:nvPicPr>
                <p:cNvPr id="18" name="图片 17" descr="模板用-01"/>
                <p:cNvPicPr>
                  <a:picLocks noChangeAspect="1"/>
                </p:cNvPicPr>
                <p:nvPr/>
              </p:nvPicPr>
              <p:blipFill>
                <a:blip r:embed="rId1"/>
                <a:srcRect l="54452" t="44312" r="37578" b="42387"/>
                <a:stretch>
                  <a:fillRect/>
                </a:stretch>
              </p:blipFill>
              <p:spPr>
                <a:xfrm rot="5400000">
                  <a:off x="-39" y="-150"/>
                  <a:ext cx="1807" cy="2140"/>
                </a:xfrm>
                <a:prstGeom prst="rect">
                  <a:avLst/>
                </a:prstGeom>
              </p:spPr>
            </p:pic>
            <p:pic>
              <p:nvPicPr>
                <p:cNvPr id="24" name="图片 23" descr="模板用-01"/>
                <p:cNvPicPr>
                  <a:picLocks noChangeAspect="1"/>
                </p:cNvPicPr>
                <p:nvPr/>
              </p:nvPicPr>
              <p:blipFill>
                <a:blip r:embed="rId1"/>
                <a:srcRect l="27977" t="61731" r="61134" b="27584"/>
                <a:stretch>
                  <a:fillRect/>
                </a:stretch>
              </p:blipFill>
              <p:spPr>
                <a:xfrm rot="5400000">
                  <a:off x="30" y="2055"/>
                  <a:ext cx="1698" cy="1240"/>
                </a:xfrm>
                <a:prstGeom prst="rect">
                  <a:avLst/>
                </a:prstGeom>
              </p:spPr>
            </p:pic>
          </p:grpSp>
          <p:sp>
            <p:nvSpPr>
              <p:cNvPr id="25" name="文本框 24"/>
              <p:cNvSpPr txBox="1"/>
              <p:nvPr/>
            </p:nvSpPr>
            <p:spPr>
              <a:xfrm>
                <a:off x="10563" y="775"/>
                <a:ext cx="2922" cy="798"/>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b="1" dirty="0">
                    <a:solidFill>
                      <a:srgbClr val="662D91"/>
                    </a:solidFill>
                    <a:latin typeface="微软雅黑" panose="020B0503020204020204" charset="-122"/>
                    <a:ea typeface="微软雅黑" panose="020B0503020204020204" charset="-122"/>
                  </a:rPr>
                  <a:t>TEXT HERE</a:t>
                </a:r>
                <a:endParaRPr kumimoji="1" lang="en-US" altLang="zh-CN" b="1" dirty="0">
                  <a:solidFill>
                    <a:srgbClr val="662D91"/>
                  </a:solidFill>
                  <a:latin typeface="微软雅黑" panose="020B0503020204020204" charset="-122"/>
                  <a:ea typeface="微软雅黑" panose="020B0503020204020204" charset="-122"/>
                </a:endParaRPr>
              </a:p>
            </p:txBody>
          </p:sp>
        </p:grpSp>
        <p:grpSp>
          <p:nvGrpSpPr>
            <p:cNvPr id="26" name="组合 25"/>
            <p:cNvGrpSpPr/>
            <p:nvPr/>
          </p:nvGrpSpPr>
          <p:grpSpPr>
            <a:xfrm>
              <a:off x="2206" y="661"/>
              <a:ext cx="1795" cy="632"/>
              <a:chOff x="2206" y="661"/>
              <a:chExt cx="1795" cy="632"/>
            </a:xfrm>
          </p:grpSpPr>
          <p:pic>
            <p:nvPicPr>
              <p:cNvPr id="31" name="图片 30" descr="模板用-01"/>
              <p:cNvPicPr>
                <a:picLocks noChangeAspect="1"/>
              </p:cNvPicPr>
              <p:nvPr/>
            </p:nvPicPr>
            <p:blipFill>
              <a:blip r:embed="rId1"/>
              <a:srcRect l="27977" t="61731" r="61134" b="27584"/>
              <a:stretch>
                <a:fillRect/>
              </a:stretch>
            </p:blipFill>
            <p:spPr>
              <a:xfrm rot="21600000">
                <a:off x="2206" y="677"/>
                <a:ext cx="844" cy="616"/>
              </a:xfrm>
              <a:prstGeom prst="rect">
                <a:avLst/>
              </a:prstGeom>
            </p:spPr>
          </p:pic>
          <p:pic>
            <p:nvPicPr>
              <p:cNvPr id="35" name="图片 34" descr="模板用-01"/>
              <p:cNvPicPr>
                <a:picLocks noChangeAspect="1"/>
              </p:cNvPicPr>
              <p:nvPr/>
            </p:nvPicPr>
            <p:blipFill>
              <a:blip r:embed="rId1"/>
              <a:srcRect l="27977" t="61731" r="61134" b="27584"/>
              <a:stretch>
                <a:fillRect/>
              </a:stretch>
            </p:blipFill>
            <p:spPr>
              <a:xfrm rot="21600000">
                <a:off x="3157" y="661"/>
                <a:ext cx="844" cy="616"/>
              </a:xfrm>
              <a:prstGeom prst="rect">
                <a:avLst/>
              </a:prstGeom>
            </p:spPr>
          </p:pic>
        </p:gr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662D91"/>
        </a:solidFill>
        <a:effectLst/>
      </p:bgPr>
    </p:bg>
    <p:spTree>
      <p:nvGrpSpPr>
        <p:cNvPr id="1" name=""/>
        <p:cNvGrpSpPr/>
        <p:nvPr/>
      </p:nvGrpSpPr>
      <p:grpSpPr>
        <a:xfrm>
          <a:off x="0" y="0"/>
          <a:ext cx="0" cy="0"/>
          <a:chOff x="0" y="0"/>
          <a:chExt cx="0" cy="0"/>
        </a:xfrm>
      </p:grpSpPr>
      <p:pic>
        <p:nvPicPr>
          <p:cNvPr id="6" name="图片 5" descr="模板用-01"/>
          <p:cNvPicPr>
            <a:picLocks noChangeAspect="1"/>
          </p:cNvPicPr>
          <p:nvPr/>
        </p:nvPicPr>
        <p:blipFill>
          <a:blip r:embed="rId1"/>
          <a:srcRect l="66753" t="14571" r="4943" b="45143"/>
          <a:stretch>
            <a:fillRect/>
          </a:stretch>
        </p:blipFill>
        <p:spPr>
          <a:xfrm>
            <a:off x="5315585" y="-3175"/>
            <a:ext cx="3829050" cy="3854450"/>
          </a:xfrm>
          <a:prstGeom prst="rect">
            <a:avLst/>
          </a:prstGeom>
        </p:spPr>
      </p:pic>
      <p:sp>
        <p:nvSpPr>
          <p:cNvPr id="5" name="文本框 4"/>
          <p:cNvSpPr txBox="1"/>
          <p:nvPr/>
        </p:nvSpPr>
        <p:spPr>
          <a:xfrm>
            <a:off x="518907" y="5871274"/>
            <a:ext cx="1441450" cy="553085"/>
          </a:xfrm>
          <a:prstGeom prst="rect">
            <a:avLst/>
          </a:prstGeom>
          <a:noFill/>
        </p:spPr>
        <p:txBody>
          <a:bodyPr wrap="none" rtlCol="0">
            <a:spAutoFit/>
          </a:bodyPr>
          <a:p>
            <a:r>
              <a:rPr kumimoji="1" lang="en-US" altLang="zh-CN" sz="3000" dirty="0" smtClean="0">
                <a:solidFill>
                  <a:schemeClr val="bg1"/>
                </a:solidFill>
              </a:rPr>
              <a:t>THANKS</a:t>
            </a:r>
            <a:endParaRPr kumimoji="1" lang="zh-CN" altLang="en-US" sz="3000" dirty="0">
              <a:solidFill>
                <a:schemeClr val="bg1"/>
              </a:solidFill>
            </a:endParaRPr>
          </a:p>
        </p:txBody>
      </p:sp>
      <p:sp>
        <p:nvSpPr>
          <p:cNvPr id="8" name="矩形 7"/>
          <p:cNvSpPr/>
          <p:nvPr/>
        </p:nvSpPr>
        <p:spPr>
          <a:xfrm>
            <a:off x="409664" y="5871474"/>
            <a:ext cx="109243" cy="51887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p>
            <a:pPr algn="ctr"/>
            <a:endParaRPr kumimoji="1" lang="zh-CN"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43" name="组合 42"/>
          <p:cNvGrpSpPr/>
          <p:nvPr/>
        </p:nvGrpSpPr>
        <p:grpSpPr>
          <a:xfrm>
            <a:off x="4445" y="6454775"/>
            <a:ext cx="9119870" cy="288925"/>
            <a:chOff x="7" y="10165"/>
            <a:chExt cx="14362" cy="455"/>
          </a:xfrm>
        </p:grpSpPr>
        <p:cxnSp>
          <p:nvCxnSpPr>
            <p:cNvPr id="19" name="直接连接符 18"/>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sp>
          <p:nvSpPr>
            <p:cNvPr id="23" name="文本框 22"/>
            <p:cNvSpPr txBox="1"/>
            <p:nvPr/>
          </p:nvSpPr>
          <p:spPr>
            <a:xfrm>
              <a:off x="11494" y="10283"/>
              <a:ext cx="2875" cy="337"/>
            </a:xfrm>
            <a:prstGeom prst="rect">
              <a:avLst/>
            </a:prstGeom>
            <a:noFill/>
          </p:spPr>
          <p:txBody>
            <a:bodyPr wrap="none" rtlCol="0">
              <a:spAutoFit/>
            </a:bodyPr>
            <a:p>
              <a:r>
                <a:rPr kumimoji="1" lang="en-US" altLang="zh-CN" sz="800" dirty="0" smtClean="0">
                  <a:solidFill>
                    <a:schemeClr val="bg1">
                      <a:lumMod val="75000"/>
                    </a:schemeClr>
                  </a:solidFill>
                </a:rPr>
                <a:t>YAU MATHEMATICAL SCIENCES CENTER</a:t>
              </a:r>
              <a:endParaRPr kumimoji="1" lang="en-US" altLang="zh-CN" sz="800" dirty="0" smtClean="0">
                <a:solidFill>
                  <a:schemeClr val="bg1">
                    <a:lumMod val="75000"/>
                  </a:schemeClr>
                </a:solidFill>
              </a:endParaRPr>
            </a:p>
          </p:txBody>
        </p:sp>
      </p:grpSp>
      <p:grpSp>
        <p:nvGrpSpPr>
          <p:cNvPr id="7" name="组合 6"/>
          <p:cNvGrpSpPr/>
          <p:nvPr/>
        </p:nvGrpSpPr>
        <p:grpSpPr>
          <a:xfrm>
            <a:off x="12700" y="2607310"/>
            <a:ext cx="8782050" cy="1943100"/>
            <a:chOff x="20" y="4106"/>
            <a:chExt cx="13830" cy="3060"/>
          </a:xfrm>
        </p:grpSpPr>
        <p:grpSp>
          <p:nvGrpSpPr>
            <p:cNvPr id="4" name="组合 3"/>
            <p:cNvGrpSpPr/>
            <p:nvPr/>
          </p:nvGrpSpPr>
          <p:grpSpPr>
            <a:xfrm>
              <a:off x="20" y="4106"/>
              <a:ext cx="13830" cy="3060"/>
              <a:chOff x="20" y="4106"/>
              <a:chExt cx="13830" cy="3060"/>
            </a:xfrm>
          </p:grpSpPr>
          <p:grpSp>
            <p:nvGrpSpPr>
              <p:cNvPr id="42" name="组合 41"/>
              <p:cNvGrpSpPr/>
              <p:nvPr/>
            </p:nvGrpSpPr>
            <p:grpSpPr>
              <a:xfrm>
                <a:off x="20" y="4106"/>
                <a:ext cx="13830" cy="3060"/>
                <a:chOff x="8" y="-1190"/>
                <a:chExt cx="13830" cy="2752"/>
              </a:xfrm>
            </p:grpSpPr>
            <p:sp>
              <p:nvSpPr>
                <p:cNvPr id="9" name=" 9"/>
                <p:cNvSpPr/>
                <p:nvPr/>
              </p:nvSpPr>
              <p:spPr>
                <a:xfrm>
                  <a:off x="8" y="493"/>
                  <a:ext cx="13830" cy="106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 name="矩形 1"/>
                <p:cNvSpPr/>
                <p:nvPr/>
              </p:nvSpPr>
              <p:spPr>
                <a:xfrm rot="16200000">
                  <a:off x="2147" y="-3329"/>
                  <a:ext cx="2316" cy="659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grpSp>
              <p:nvGrpSpPr>
                <p:cNvPr id="14" name="组合 13"/>
                <p:cNvGrpSpPr/>
                <p:nvPr/>
              </p:nvGrpSpPr>
              <p:grpSpPr>
                <a:xfrm rot="16200000">
                  <a:off x="866" y="-1661"/>
                  <a:ext cx="2320" cy="3391"/>
                  <a:chOff x="457" y="-33"/>
                  <a:chExt cx="4673" cy="6820"/>
                </a:xfrm>
              </p:grpSpPr>
              <p:pic>
                <p:nvPicPr>
                  <p:cNvPr id="10" name="图片 9" descr="模板用-01"/>
                  <p:cNvPicPr>
                    <a:picLocks noChangeAspect="1"/>
                  </p:cNvPicPr>
                  <p:nvPr/>
                </p:nvPicPr>
                <p:blipFill>
                  <a:blip r:embed="rId1"/>
                  <a:srcRect l="54452" t="44312" r="37578" b="42387"/>
                  <a:stretch>
                    <a:fillRect/>
                  </a:stretch>
                </p:blipFill>
                <p:spPr>
                  <a:xfrm rot="5400000">
                    <a:off x="655" y="-231"/>
                    <a:ext cx="4276" cy="4673"/>
                  </a:xfrm>
                  <a:prstGeom prst="rect">
                    <a:avLst/>
                  </a:prstGeom>
                </p:spPr>
              </p:pic>
              <p:pic>
                <p:nvPicPr>
                  <p:cNvPr id="11" name="图片 10" descr="模板用-01"/>
                  <p:cNvPicPr>
                    <a:picLocks noChangeAspect="1"/>
                  </p:cNvPicPr>
                  <p:nvPr/>
                </p:nvPicPr>
                <p:blipFill>
                  <a:blip r:embed="rId1"/>
                  <a:srcRect l="27977" t="61731" r="61134" b="17762"/>
                  <a:stretch>
                    <a:fillRect/>
                  </a:stretch>
                </p:blipFill>
                <p:spPr>
                  <a:xfrm rot="5400000">
                    <a:off x="1509" y="4067"/>
                    <a:ext cx="2542" cy="2897"/>
                  </a:xfrm>
                  <a:prstGeom prst="rect">
                    <a:avLst/>
                  </a:prstGeom>
                </p:spPr>
              </p:pic>
            </p:grpSp>
          </p:grpSp>
          <p:sp>
            <p:nvSpPr>
              <p:cNvPr id="32" name="文本框 31"/>
              <p:cNvSpPr txBox="1"/>
              <p:nvPr/>
            </p:nvSpPr>
            <p:spPr>
              <a:xfrm>
                <a:off x="8305" y="6134"/>
                <a:ext cx="2922" cy="871"/>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sz="2000" b="1" dirty="0">
                    <a:solidFill>
                      <a:srgbClr val="662D91"/>
                    </a:solidFill>
                    <a:latin typeface="微软雅黑" panose="020B0503020204020204" charset="-122"/>
                    <a:ea typeface="微软雅黑" panose="020B0503020204020204" charset="-122"/>
                    <a:sym typeface="+mn-ea"/>
                  </a:rPr>
                  <a:t>TEXT HERE</a:t>
                </a:r>
                <a:endParaRPr kumimoji="1" lang="en-US" altLang="zh-CN" sz="2000" b="1" dirty="0">
                  <a:solidFill>
                    <a:srgbClr val="662D91"/>
                  </a:solidFill>
                  <a:latin typeface="微软雅黑" panose="020B0503020204020204" charset="-122"/>
                  <a:ea typeface="微软雅黑" panose="020B0503020204020204" charset="-122"/>
                  <a:sym typeface="+mn-ea"/>
                </a:endParaRPr>
              </a:p>
            </p:txBody>
          </p:sp>
        </p:grpSp>
        <p:pic>
          <p:nvPicPr>
            <p:cNvPr id="5" name="图片 4" descr="模板用-01"/>
            <p:cNvPicPr>
              <a:picLocks noChangeAspect="1"/>
            </p:cNvPicPr>
            <p:nvPr/>
          </p:nvPicPr>
          <p:blipFill>
            <a:blip r:embed="rId1"/>
            <a:srcRect l="27977" t="61731" r="61134" b="17762"/>
            <a:stretch>
              <a:fillRect/>
            </a:stretch>
          </p:blipFill>
          <p:spPr>
            <a:xfrm rot="21600000">
              <a:off x="3902" y="4675"/>
              <a:ext cx="1264" cy="1599"/>
            </a:xfrm>
            <a:prstGeom prst="rect">
              <a:avLst/>
            </a:prstGeom>
          </p:spPr>
        </p:pic>
        <p:pic>
          <p:nvPicPr>
            <p:cNvPr id="6" name="图片 5" descr="模板用-01"/>
            <p:cNvPicPr>
              <a:picLocks noChangeAspect="1"/>
            </p:cNvPicPr>
            <p:nvPr/>
          </p:nvPicPr>
          <p:blipFill>
            <a:blip r:embed="rId1"/>
            <a:srcRect l="27977" t="61731" r="64321" b="17762"/>
            <a:stretch>
              <a:fillRect/>
            </a:stretch>
          </p:blipFill>
          <p:spPr>
            <a:xfrm rot="21600000">
              <a:off x="5350" y="4675"/>
              <a:ext cx="894" cy="1599"/>
            </a:xfrm>
            <a:prstGeom prst="rect">
              <a:avLst/>
            </a:prstGeom>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6" name="矩形 15"/>
          <p:cNvSpPr/>
          <p:nvPr/>
        </p:nvSpPr>
        <p:spPr>
          <a:xfrm>
            <a:off x="903605" y="1720215"/>
            <a:ext cx="3404870" cy="2027555"/>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18" name="矩形 17"/>
          <p:cNvSpPr/>
          <p:nvPr/>
        </p:nvSpPr>
        <p:spPr>
          <a:xfrm>
            <a:off x="4621530" y="1727835"/>
            <a:ext cx="3408045" cy="2056765"/>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23" name="矩形 22"/>
          <p:cNvSpPr/>
          <p:nvPr/>
        </p:nvSpPr>
        <p:spPr>
          <a:xfrm>
            <a:off x="4624705" y="3982720"/>
            <a:ext cx="3408045" cy="2056765"/>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25" name="矩形 24"/>
          <p:cNvSpPr/>
          <p:nvPr/>
        </p:nvSpPr>
        <p:spPr>
          <a:xfrm>
            <a:off x="904240" y="3982720"/>
            <a:ext cx="3404870" cy="2056765"/>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26" name="椭圆 25"/>
          <p:cNvSpPr/>
          <p:nvPr/>
        </p:nvSpPr>
        <p:spPr>
          <a:xfrm>
            <a:off x="3359785" y="2731135"/>
            <a:ext cx="2212975" cy="2205355"/>
          </a:xfrm>
          <a:prstGeom prst="ellipse">
            <a:avLst/>
          </a:prstGeom>
          <a:solidFill>
            <a:schemeClr val="bg1"/>
          </a:solidFill>
          <a:ln>
            <a:solidFill>
              <a:schemeClr val="bg1"/>
            </a:solidFill>
          </a:ln>
          <a:effectLst/>
        </p:spPr>
        <p:style>
          <a:lnRef idx="1">
            <a:schemeClr val="dk1"/>
          </a:lnRef>
          <a:fillRef idx="2">
            <a:schemeClr val="dk1"/>
          </a:fillRef>
          <a:effectRef idx="1">
            <a:schemeClr val="dk1"/>
          </a:effectRef>
          <a:fontRef idx="minor">
            <a:schemeClr val="dk1"/>
          </a:fontRef>
        </p:style>
        <p:txBody>
          <a:bodyPr/>
          <a:p>
            <a:endParaRPr lang="zh-CN" altLang="en-US"/>
          </a:p>
        </p:txBody>
      </p:sp>
      <p:grpSp>
        <p:nvGrpSpPr>
          <p:cNvPr id="43" name="组合 42"/>
          <p:cNvGrpSpPr/>
          <p:nvPr/>
        </p:nvGrpSpPr>
        <p:grpSpPr>
          <a:xfrm>
            <a:off x="4445" y="6454775"/>
            <a:ext cx="9119870" cy="304165"/>
            <a:chOff x="7" y="10165"/>
            <a:chExt cx="14362" cy="479"/>
          </a:xfrm>
        </p:grpSpPr>
        <p:cxnSp>
          <p:nvCxnSpPr>
            <p:cNvPr id="27" name="直接连接符 26"/>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28" name="组合 27"/>
            <p:cNvGrpSpPr/>
            <p:nvPr/>
          </p:nvGrpSpPr>
          <p:grpSpPr>
            <a:xfrm>
              <a:off x="13485" y="10210"/>
              <a:ext cx="713" cy="434"/>
              <a:chOff x="10912" y="8036"/>
              <a:chExt cx="1032" cy="628"/>
            </a:xfrm>
          </p:grpSpPr>
          <p:sp>
            <p:nvSpPr>
              <p:cNvPr id="219"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9" name="文本框 28"/>
              <p:cNvSpPr txBox="1"/>
              <p:nvPr/>
            </p:nvSpPr>
            <p:spPr>
              <a:xfrm>
                <a:off x="10912" y="8036"/>
                <a:ext cx="1032" cy="628"/>
              </a:xfrm>
              <a:prstGeom prst="rect">
                <a:avLst/>
              </a:prstGeom>
              <a:noFill/>
            </p:spPr>
            <p:txBody>
              <a:bodyPr wrap="square" rtlCol="0">
                <a:spAutoFit/>
              </a:bodyPr>
              <a:p>
                <a:pPr>
                  <a:lnSpc>
                    <a:spcPct val="150000"/>
                  </a:lnSpc>
                </a:pPr>
                <a:r>
                  <a:rPr kumimoji="1" lang="en-US" altLang="zh-CN" sz="800" dirty="0">
                    <a:solidFill>
                      <a:schemeClr val="bg1"/>
                    </a:solidFill>
                    <a:latin typeface="微软雅黑" panose="020B0503020204020204" charset="-122"/>
                    <a:ea typeface="微软雅黑" panose="020B0503020204020204" charset="-122"/>
                  </a:rPr>
                  <a:t>02</a:t>
                </a:r>
                <a:endParaRPr kumimoji="1" lang="en-US" altLang="zh-CN" sz="800" dirty="0">
                  <a:solidFill>
                    <a:schemeClr val="bg1"/>
                  </a:solidFill>
                  <a:latin typeface="微软雅黑" panose="020B0503020204020204" charset="-122"/>
                  <a:ea typeface="微软雅黑" panose="020B0503020204020204" charset="-122"/>
                </a:endParaRPr>
              </a:p>
            </p:txBody>
          </p:sp>
        </p:grpSp>
        <p:sp>
          <p:nvSpPr>
            <p:cNvPr id="30" name="文本框 29"/>
            <p:cNvSpPr txBox="1"/>
            <p:nvPr/>
          </p:nvSpPr>
          <p:spPr>
            <a:xfrm>
              <a:off x="10634" y="10283"/>
              <a:ext cx="2875" cy="337"/>
            </a:xfrm>
            <a:prstGeom prst="rect">
              <a:avLst/>
            </a:prstGeom>
            <a:noFill/>
          </p:spPr>
          <p:txBody>
            <a:bodyPr wrap="none" rtlCol="0">
              <a:spAutoFit/>
            </a:bodyPr>
            <a:p>
              <a:r>
                <a:rPr kumimoji="1" lang="en-US" altLang="zh-CN" sz="800" dirty="0" smtClean="0">
                  <a:solidFill>
                    <a:schemeClr val="bg1">
                      <a:lumMod val="75000"/>
                    </a:schemeClr>
                  </a:solidFill>
                </a:rPr>
                <a:t>YAU MATHEMATICAL SCIENCES CENTER</a:t>
              </a:r>
              <a:endParaRPr kumimoji="1" lang="en-US" altLang="zh-CN" sz="800" dirty="0" smtClean="0">
                <a:solidFill>
                  <a:schemeClr val="bg1">
                    <a:lumMod val="75000"/>
                  </a:schemeClr>
                </a:solidFill>
              </a:endParaRPr>
            </a:p>
          </p:txBody>
        </p:sp>
      </p:grpSp>
      <p:sp>
        <p:nvSpPr>
          <p:cNvPr id="32" name="矩形 31"/>
          <p:cNvSpPr/>
          <p:nvPr/>
        </p:nvSpPr>
        <p:spPr>
          <a:xfrm>
            <a:off x="903605" y="1720215"/>
            <a:ext cx="3404870" cy="2013585"/>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33" name="矩形 32"/>
          <p:cNvSpPr/>
          <p:nvPr/>
        </p:nvSpPr>
        <p:spPr>
          <a:xfrm>
            <a:off x="4624705" y="1691005"/>
            <a:ext cx="3404870" cy="2056765"/>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34" name="矩形 33"/>
          <p:cNvSpPr/>
          <p:nvPr/>
        </p:nvSpPr>
        <p:spPr>
          <a:xfrm>
            <a:off x="903605" y="3982720"/>
            <a:ext cx="3404870" cy="2056765"/>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35" name="矩形 34"/>
          <p:cNvSpPr/>
          <p:nvPr/>
        </p:nvSpPr>
        <p:spPr>
          <a:xfrm>
            <a:off x="4627880" y="3982720"/>
            <a:ext cx="3404870" cy="2056765"/>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36" name="文本框 35"/>
          <p:cNvSpPr txBox="1"/>
          <p:nvPr/>
        </p:nvSpPr>
        <p:spPr>
          <a:xfrm>
            <a:off x="3856355" y="3304540"/>
            <a:ext cx="452755" cy="414020"/>
          </a:xfrm>
          <a:prstGeom prst="rect">
            <a:avLst/>
          </a:prstGeom>
          <a:noFill/>
        </p:spPr>
        <p:txBody>
          <a:bodyPr wrap="square" rtlCol="0">
            <a:spAutoFit/>
          </a:bodyPr>
          <a:p>
            <a:pPr>
              <a:lnSpc>
                <a:spcPct val="150000"/>
              </a:lnSpc>
            </a:pPr>
            <a:r>
              <a:rPr kumimoji="1" lang="en-US" altLang="zh-CN" sz="1400" dirty="0">
                <a:solidFill>
                  <a:schemeClr val="tx1">
                    <a:lumMod val="65000"/>
                    <a:lumOff val="35000"/>
                  </a:schemeClr>
                </a:solidFill>
                <a:latin typeface="微软雅黑" panose="020B0503020204020204" charset="-122"/>
                <a:ea typeface="微软雅黑" panose="020B0503020204020204" charset="-122"/>
              </a:rPr>
              <a:t>01</a:t>
            </a:r>
            <a:endParaRPr kumimoji="1" lang="en-US" altLang="zh-CN" sz="1400" dirty="0">
              <a:solidFill>
                <a:schemeClr val="tx1">
                  <a:lumMod val="65000"/>
                  <a:lumOff val="35000"/>
                </a:schemeClr>
              </a:solidFill>
              <a:latin typeface="微软雅黑" panose="020B0503020204020204" charset="-122"/>
              <a:ea typeface="微软雅黑" panose="020B0503020204020204" charset="-122"/>
            </a:endParaRPr>
          </a:p>
        </p:txBody>
      </p:sp>
      <p:sp>
        <p:nvSpPr>
          <p:cNvPr id="37" name="文本框 36"/>
          <p:cNvSpPr txBox="1"/>
          <p:nvPr/>
        </p:nvSpPr>
        <p:spPr>
          <a:xfrm>
            <a:off x="4635500" y="3319780"/>
            <a:ext cx="452755" cy="414020"/>
          </a:xfrm>
          <a:prstGeom prst="rect">
            <a:avLst/>
          </a:prstGeom>
          <a:noFill/>
        </p:spPr>
        <p:txBody>
          <a:bodyPr wrap="square" rtlCol="0">
            <a:spAutoFit/>
          </a:bodyPr>
          <a:p>
            <a:pPr>
              <a:lnSpc>
                <a:spcPct val="150000"/>
              </a:lnSpc>
            </a:pPr>
            <a:r>
              <a:rPr kumimoji="1" lang="en-US" altLang="zh-CN" sz="1400" dirty="0">
                <a:solidFill>
                  <a:schemeClr val="tx1">
                    <a:lumMod val="65000"/>
                    <a:lumOff val="35000"/>
                  </a:schemeClr>
                </a:solidFill>
                <a:latin typeface="微软雅黑" panose="020B0503020204020204" charset="-122"/>
                <a:ea typeface="微软雅黑" panose="020B0503020204020204" charset="-122"/>
              </a:rPr>
              <a:t>02</a:t>
            </a:r>
            <a:endParaRPr kumimoji="1" lang="en-US" altLang="zh-CN" sz="1400" dirty="0">
              <a:solidFill>
                <a:schemeClr val="tx1">
                  <a:lumMod val="65000"/>
                  <a:lumOff val="35000"/>
                </a:schemeClr>
              </a:solidFill>
              <a:latin typeface="微软雅黑" panose="020B0503020204020204" charset="-122"/>
              <a:ea typeface="微软雅黑" panose="020B0503020204020204" charset="-122"/>
            </a:endParaRPr>
          </a:p>
        </p:txBody>
      </p:sp>
      <p:sp>
        <p:nvSpPr>
          <p:cNvPr id="38" name="文本框 37"/>
          <p:cNvSpPr txBox="1"/>
          <p:nvPr/>
        </p:nvSpPr>
        <p:spPr>
          <a:xfrm>
            <a:off x="3855720" y="3982720"/>
            <a:ext cx="452755" cy="414020"/>
          </a:xfrm>
          <a:prstGeom prst="rect">
            <a:avLst/>
          </a:prstGeom>
          <a:noFill/>
        </p:spPr>
        <p:txBody>
          <a:bodyPr wrap="square" rtlCol="0">
            <a:spAutoFit/>
          </a:bodyPr>
          <a:p>
            <a:pPr>
              <a:lnSpc>
                <a:spcPct val="150000"/>
              </a:lnSpc>
            </a:pPr>
            <a:r>
              <a:rPr kumimoji="1" lang="en-US" altLang="zh-CN" sz="1400" dirty="0">
                <a:solidFill>
                  <a:schemeClr val="tx1">
                    <a:lumMod val="65000"/>
                    <a:lumOff val="35000"/>
                  </a:schemeClr>
                </a:solidFill>
                <a:latin typeface="微软雅黑" panose="020B0503020204020204" charset="-122"/>
                <a:ea typeface="微软雅黑" panose="020B0503020204020204" charset="-122"/>
              </a:rPr>
              <a:t>03</a:t>
            </a:r>
            <a:endParaRPr kumimoji="1" lang="en-US" altLang="zh-CN" sz="1400" dirty="0">
              <a:solidFill>
                <a:schemeClr val="tx1">
                  <a:lumMod val="65000"/>
                  <a:lumOff val="35000"/>
                </a:schemeClr>
              </a:solidFill>
              <a:latin typeface="微软雅黑" panose="020B0503020204020204" charset="-122"/>
              <a:ea typeface="微软雅黑" panose="020B0503020204020204" charset="-122"/>
            </a:endParaRPr>
          </a:p>
        </p:txBody>
      </p:sp>
      <p:sp>
        <p:nvSpPr>
          <p:cNvPr id="39" name="文本框 38"/>
          <p:cNvSpPr txBox="1"/>
          <p:nvPr/>
        </p:nvSpPr>
        <p:spPr>
          <a:xfrm>
            <a:off x="4627880" y="3982720"/>
            <a:ext cx="452755" cy="414020"/>
          </a:xfrm>
          <a:prstGeom prst="rect">
            <a:avLst/>
          </a:prstGeom>
          <a:noFill/>
        </p:spPr>
        <p:txBody>
          <a:bodyPr wrap="square" rtlCol="0">
            <a:spAutoFit/>
          </a:bodyPr>
          <a:p>
            <a:pPr>
              <a:lnSpc>
                <a:spcPct val="150000"/>
              </a:lnSpc>
            </a:pPr>
            <a:r>
              <a:rPr kumimoji="1" lang="en-US" altLang="zh-CN" sz="1400" dirty="0">
                <a:solidFill>
                  <a:schemeClr val="tx1">
                    <a:lumMod val="65000"/>
                    <a:lumOff val="35000"/>
                  </a:schemeClr>
                </a:solidFill>
                <a:latin typeface="微软雅黑" panose="020B0503020204020204" charset="-122"/>
                <a:ea typeface="微软雅黑" panose="020B0503020204020204" charset="-122"/>
              </a:rPr>
              <a:t>04</a:t>
            </a:r>
            <a:endParaRPr kumimoji="1" lang="en-US" altLang="zh-CN" sz="1400" dirty="0">
              <a:solidFill>
                <a:schemeClr val="tx1">
                  <a:lumMod val="65000"/>
                  <a:lumOff val="35000"/>
                </a:schemeClr>
              </a:solidFill>
              <a:latin typeface="微软雅黑" panose="020B0503020204020204" charset="-122"/>
              <a:ea typeface="微软雅黑" panose="020B0503020204020204" charset="-122"/>
            </a:endParaRPr>
          </a:p>
        </p:txBody>
      </p:sp>
      <p:sp>
        <p:nvSpPr>
          <p:cNvPr id="50" name="矩形 49"/>
          <p:cNvSpPr/>
          <p:nvPr/>
        </p:nvSpPr>
        <p:spPr>
          <a:xfrm>
            <a:off x="984250" y="1847850"/>
            <a:ext cx="1370965" cy="1799590"/>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51" name="矩形 50"/>
          <p:cNvSpPr/>
          <p:nvPr/>
        </p:nvSpPr>
        <p:spPr>
          <a:xfrm>
            <a:off x="6556375" y="1818005"/>
            <a:ext cx="1370965" cy="1822450"/>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52" name="矩形 51"/>
          <p:cNvSpPr/>
          <p:nvPr/>
        </p:nvSpPr>
        <p:spPr>
          <a:xfrm>
            <a:off x="1005205" y="4396105"/>
            <a:ext cx="1370965" cy="1529715"/>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53" name="矩形 52"/>
          <p:cNvSpPr/>
          <p:nvPr/>
        </p:nvSpPr>
        <p:spPr>
          <a:xfrm>
            <a:off x="6556375" y="4328795"/>
            <a:ext cx="1370965" cy="1597660"/>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grpSp>
        <p:nvGrpSpPr>
          <p:cNvPr id="67" name="组合 66"/>
          <p:cNvGrpSpPr/>
          <p:nvPr/>
        </p:nvGrpSpPr>
        <p:grpSpPr>
          <a:xfrm>
            <a:off x="2597785" y="2296160"/>
            <a:ext cx="1414780" cy="1344295"/>
            <a:chOff x="4091" y="3616"/>
            <a:chExt cx="2228" cy="2117"/>
          </a:xfrm>
        </p:grpSpPr>
        <p:cxnSp>
          <p:nvCxnSpPr>
            <p:cNvPr id="55" name="直接连接符 54"/>
            <p:cNvCxnSpPr/>
            <p:nvPr/>
          </p:nvCxnSpPr>
          <p:spPr>
            <a:xfrm>
              <a:off x="4091" y="3616"/>
              <a:ext cx="2229"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60" name="直接连接符 59"/>
            <p:cNvCxnSpPr/>
            <p:nvPr/>
          </p:nvCxnSpPr>
          <p:spPr>
            <a:xfrm>
              <a:off x="4091" y="3917"/>
              <a:ext cx="2229"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61" name="直接连接符 60"/>
            <p:cNvCxnSpPr/>
            <p:nvPr/>
          </p:nvCxnSpPr>
          <p:spPr>
            <a:xfrm>
              <a:off x="4091" y="4199"/>
              <a:ext cx="2229"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62" name="直接连接符 61"/>
            <p:cNvCxnSpPr/>
            <p:nvPr/>
          </p:nvCxnSpPr>
          <p:spPr>
            <a:xfrm>
              <a:off x="4091" y="4480"/>
              <a:ext cx="198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63" name="直接连接符 62"/>
            <p:cNvCxnSpPr/>
            <p:nvPr/>
          </p:nvCxnSpPr>
          <p:spPr>
            <a:xfrm>
              <a:off x="4091" y="4786"/>
              <a:ext cx="153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64" name="直接连接符 63"/>
            <p:cNvCxnSpPr/>
            <p:nvPr/>
          </p:nvCxnSpPr>
          <p:spPr>
            <a:xfrm>
              <a:off x="4091" y="5094"/>
              <a:ext cx="1366"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65" name="直接连接符 64"/>
            <p:cNvCxnSpPr/>
            <p:nvPr/>
          </p:nvCxnSpPr>
          <p:spPr>
            <a:xfrm>
              <a:off x="4091" y="5400"/>
              <a:ext cx="1200"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66" name="直接连接符 65"/>
            <p:cNvCxnSpPr/>
            <p:nvPr/>
          </p:nvCxnSpPr>
          <p:spPr>
            <a:xfrm>
              <a:off x="4091" y="5733"/>
              <a:ext cx="1200"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grpSp>
        <p:nvGrpSpPr>
          <p:cNvPr id="68" name="组合 67"/>
          <p:cNvGrpSpPr/>
          <p:nvPr/>
        </p:nvGrpSpPr>
        <p:grpSpPr>
          <a:xfrm rot="0" flipH="1">
            <a:off x="4923790" y="2296160"/>
            <a:ext cx="1438910" cy="1351280"/>
            <a:chOff x="4091" y="3616"/>
            <a:chExt cx="2228" cy="2117"/>
          </a:xfrm>
        </p:grpSpPr>
        <p:cxnSp>
          <p:nvCxnSpPr>
            <p:cNvPr id="69" name="直接连接符 68"/>
            <p:cNvCxnSpPr/>
            <p:nvPr/>
          </p:nvCxnSpPr>
          <p:spPr>
            <a:xfrm>
              <a:off x="4091" y="3616"/>
              <a:ext cx="2229"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70" name="直接连接符 69"/>
            <p:cNvCxnSpPr/>
            <p:nvPr/>
          </p:nvCxnSpPr>
          <p:spPr>
            <a:xfrm>
              <a:off x="4091" y="3917"/>
              <a:ext cx="2229"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71" name="直接连接符 70"/>
            <p:cNvCxnSpPr/>
            <p:nvPr/>
          </p:nvCxnSpPr>
          <p:spPr>
            <a:xfrm>
              <a:off x="4091" y="4199"/>
              <a:ext cx="2229"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72" name="直接连接符 71"/>
            <p:cNvCxnSpPr/>
            <p:nvPr/>
          </p:nvCxnSpPr>
          <p:spPr>
            <a:xfrm>
              <a:off x="4091" y="4480"/>
              <a:ext cx="198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73" name="直接连接符 72"/>
            <p:cNvCxnSpPr/>
            <p:nvPr/>
          </p:nvCxnSpPr>
          <p:spPr>
            <a:xfrm>
              <a:off x="4091" y="4786"/>
              <a:ext cx="153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74" name="直接连接符 73"/>
            <p:cNvCxnSpPr/>
            <p:nvPr/>
          </p:nvCxnSpPr>
          <p:spPr>
            <a:xfrm>
              <a:off x="4091" y="5094"/>
              <a:ext cx="1366"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75" name="直接连接符 74"/>
            <p:cNvCxnSpPr/>
            <p:nvPr/>
          </p:nvCxnSpPr>
          <p:spPr>
            <a:xfrm>
              <a:off x="4091" y="5400"/>
              <a:ext cx="1200"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76" name="直接连接符 75"/>
            <p:cNvCxnSpPr/>
            <p:nvPr/>
          </p:nvCxnSpPr>
          <p:spPr>
            <a:xfrm>
              <a:off x="4091" y="5733"/>
              <a:ext cx="1200"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grpSp>
        <p:nvGrpSpPr>
          <p:cNvPr id="77" name="组合 76"/>
          <p:cNvGrpSpPr/>
          <p:nvPr/>
        </p:nvGrpSpPr>
        <p:grpSpPr>
          <a:xfrm flipV="1">
            <a:off x="2597785" y="4377055"/>
            <a:ext cx="1414780" cy="1548765"/>
            <a:chOff x="4091" y="3616"/>
            <a:chExt cx="2228" cy="2117"/>
          </a:xfrm>
        </p:grpSpPr>
        <p:cxnSp>
          <p:nvCxnSpPr>
            <p:cNvPr id="78" name="直接连接符 77"/>
            <p:cNvCxnSpPr/>
            <p:nvPr/>
          </p:nvCxnSpPr>
          <p:spPr>
            <a:xfrm>
              <a:off x="4091" y="3616"/>
              <a:ext cx="2229"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79" name="直接连接符 78"/>
            <p:cNvCxnSpPr/>
            <p:nvPr/>
          </p:nvCxnSpPr>
          <p:spPr>
            <a:xfrm>
              <a:off x="4091" y="3917"/>
              <a:ext cx="2229"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80" name="直接连接符 79"/>
            <p:cNvCxnSpPr/>
            <p:nvPr/>
          </p:nvCxnSpPr>
          <p:spPr>
            <a:xfrm>
              <a:off x="4091" y="4199"/>
              <a:ext cx="2229"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81" name="直接连接符 80"/>
            <p:cNvCxnSpPr/>
            <p:nvPr/>
          </p:nvCxnSpPr>
          <p:spPr>
            <a:xfrm>
              <a:off x="4091" y="4480"/>
              <a:ext cx="198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82" name="直接连接符 81"/>
            <p:cNvCxnSpPr/>
            <p:nvPr/>
          </p:nvCxnSpPr>
          <p:spPr>
            <a:xfrm>
              <a:off x="4091" y="4786"/>
              <a:ext cx="153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83" name="直接连接符 82"/>
            <p:cNvCxnSpPr/>
            <p:nvPr/>
          </p:nvCxnSpPr>
          <p:spPr>
            <a:xfrm>
              <a:off x="4091" y="5094"/>
              <a:ext cx="1366"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84" name="直接连接符 83"/>
            <p:cNvCxnSpPr/>
            <p:nvPr/>
          </p:nvCxnSpPr>
          <p:spPr>
            <a:xfrm>
              <a:off x="4091" y="5400"/>
              <a:ext cx="1200"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85" name="直接连接符 84"/>
            <p:cNvCxnSpPr/>
            <p:nvPr/>
          </p:nvCxnSpPr>
          <p:spPr>
            <a:xfrm>
              <a:off x="4091" y="5733"/>
              <a:ext cx="1200"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grpSp>
        <p:nvGrpSpPr>
          <p:cNvPr id="86" name="组合 85"/>
          <p:cNvGrpSpPr/>
          <p:nvPr/>
        </p:nvGrpSpPr>
        <p:grpSpPr>
          <a:xfrm flipH="1" flipV="1">
            <a:off x="4870363" y="4338731"/>
            <a:ext cx="1609177" cy="1590899"/>
            <a:chOff x="4091" y="3616"/>
            <a:chExt cx="2229" cy="1982"/>
          </a:xfrm>
        </p:grpSpPr>
        <p:cxnSp>
          <p:nvCxnSpPr>
            <p:cNvPr id="87" name="直接连接符 86"/>
            <p:cNvCxnSpPr/>
            <p:nvPr/>
          </p:nvCxnSpPr>
          <p:spPr>
            <a:xfrm>
              <a:off x="4091" y="3616"/>
              <a:ext cx="2229"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88" name="直接连接符 87"/>
            <p:cNvCxnSpPr/>
            <p:nvPr/>
          </p:nvCxnSpPr>
          <p:spPr>
            <a:xfrm>
              <a:off x="4091" y="3917"/>
              <a:ext cx="2229"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89" name="直接连接符 88"/>
            <p:cNvCxnSpPr/>
            <p:nvPr/>
          </p:nvCxnSpPr>
          <p:spPr>
            <a:xfrm>
              <a:off x="4091" y="4199"/>
              <a:ext cx="2229"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90" name="直接连接符 89"/>
            <p:cNvCxnSpPr/>
            <p:nvPr/>
          </p:nvCxnSpPr>
          <p:spPr>
            <a:xfrm>
              <a:off x="4091" y="4480"/>
              <a:ext cx="198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91" name="直接连接符 90"/>
            <p:cNvCxnSpPr/>
            <p:nvPr/>
          </p:nvCxnSpPr>
          <p:spPr>
            <a:xfrm>
              <a:off x="4091" y="4768"/>
              <a:ext cx="153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92" name="直接连接符 91"/>
            <p:cNvCxnSpPr/>
            <p:nvPr/>
          </p:nvCxnSpPr>
          <p:spPr>
            <a:xfrm>
              <a:off x="4091" y="5058"/>
              <a:ext cx="1366"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93" name="直接连接符 92"/>
            <p:cNvCxnSpPr/>
            <p:nvPr/>
          </p:nvCxnSpPr>
          <p:spPr>
            <a:xfrm>
              <a:off x="4091" y="5346"/>
              <a:ext cx="1200"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94" name="直接连接符 93"/>
            <p:cNvCxnSpPr/>
            <p:nvPr/>
          </p:nvCxnSpPr>
          <p:spPr>
            <a:xfrm>
              <a:off x="4091" y="5598"/>
              <a:ext cx="1200"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sp>
        <p:nvSpPr>
          <p:cNvPr id="105" name="文本框 104"/>
          <p:cNvSpPr txBox="1"/>
          <p:nvPr/>
        </p:nvSpPr>
        <p:spPr>
          <a:xfrm>
            <a:off x="4870450" y="1728044"/>
            <a:ext cx="1045917"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2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12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06" name="文本框 105"/>
          <p:cNvSpPr txBox="1"/>
          <p:nvPr/>
        </p:nvSpPr>
        <p:spPr>
          <a:xfrm>
            <a:off x="2524760" y="1728044"/>
            <a:ext cx="1045917"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2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12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07" name="文本框 106"/>
          <p:cNvSpPr txBox="1"/>
          <p:nvPr/>
        </p:nvSpPr>
        <p:spPr>
          <a:xfrm>
            <a:off x="1005205" y="3982929"/>
            <a:ext cx="1045917"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2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12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08" name="文本框 107"/>
          <p:cNvSpPr txBox="1"/>
          <p:nvPr/>
        </p:nvSpPr>
        <p:spPr>
          <a:xfrm>
            <a:off x="6881495" y="3970864"/>
            <a:ext cx="1045917"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2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1200" b="1" dirty="0">
              <a:solidFill>
                <a:schemeClr val="tx1">
                  <a:lumMod val="65000"/>
                  <a:lumOff val="35000"/>
                </a:schemeClr>
              </a:solidFill>
              <a:latin typeface="微软雅黑" panose="020B0503020204020204" charset="-122"/>
              <a:ea typeface="微软雅黑" panose="020B0503020204020204" charset="-122"/>
              <a:sym typeface="+mn-ea"/>
            </a:endParaRPr>
          </a:p>
        </p:txBody>
      </p:sp>
      <p:grpSp>
        <p:nvGrpSpPr>
          <p:cNvPr id="7" name="组合 6"/>
          <p:cNvGrpSpPr/>
          <p:nvPr/>
        </p:nvGrpSpPr>
        <p:grpSpPr>
          <a:xfrm>
            <a:off x="4445" y="292735"/>
            <a:ext cx="8782685" cy="706120"/>
            <a:chOff x="7" y="461"/>
            <a:chExt cx="13831" cy="1112"/>
          </a:xfrm>
        </p:grpSpPr>
        <p:grpSp>
          <p:nvGrpSpPr>
            <p:cNvPr id="42" name="组合 41"/>
            <p:cNvGrpSpPr/>
            <p:nvPr/>
          </p:nvGrpSpPr>
          <p:grpSpPr>
            <a:xfrm>
              <a:off x="7" y="461"/>
              <a:ext cx="13831" cy="1112"/>
              <a:chOff x="7" y="461"/>
              <a:chExt cx="13831" cy="1112"/>
            </a:xfrm>
          </p:grpSpPr>
          <p:sp>
            <p:nvSpPr>
              <p:cNvPr id="9"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 name="矩形 1"/>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grpSp>
            <p:nvGrpSpPr>
              <p:cNvPr id="14" name="组合 13"/>
              <p:cNvGrpSpPr/>
              <p:nvPr/>
            </p:nvGrpSpPr>
            <p:grpSpPr>
              <a:xfrm rot="16200000">
                <a:off x="695" y="121"/>
                <a:ext cx="1063" cy="1743"/>
                <a:chOff x="-206" y="17"/>
                <a:chExt cx="2140" cy="3507"/>
              </a:xfrm>
            </p:grpSpPr>
            <p:pic>
              <p:nvPicPr>
                <p:cNvPr id="10" name="图片 9" descr="模板用-01"/>
                <p:cNvPicPr>
                  <a:picLocks noChangeAspect="1"/>
                </p:cNvPicPr>
                <p:nvPr/>
              </p:nvPicPr>
              <p:blipFill>
                <a:blip r:embed="rId1"/>
                <a:srcRect l="54452" t="44312" r="37578" b="42387"/>
                <a:stretch>
                  <a:fillRect/>
                </a:stretch>
              </p:blipFill>
              <p:spPr>
                <a:xfrm rot="5400000">
                  <a:off x="-39" y="-150"/>
                  <a:ext cx="1807" cy="2140"/>
                </a:xfrm>
                <a:prstGeom prst="rect">
                  <a:avLst/>
                </a:prstGeom>
              </p:spPr>
            </p:pic>
            <p:pic>
              <p:nvPicPr>
                <p:cNvPr id="11" name="图片 10" descr="模板用-01"/>
                <p:cNvPicPr>
                  <a:picLocks noChangeAspect="1"/>
                </p:cNvPicPr>
                <p:nvPr/>
              </p:nvPicPr>
              <p:blipFill>
                <a:blip r:embed="rId1"/>
                <a:srcRect l="27977" t="61731" r="61134" b="27584"/>
                <a:stretch>
                  <a:fillRect/>
                </a:stretch>
              </p:blipFill>
              <p:spPr>
                <a:xfrm rot="5400000">
                  <a:off x="30" y="2055"/>
                  <a:ext cx="1698" cy="1240"/>
                </a:xfrm>
                <a:prstGeom prst="rect">
                  <a:avLst/>
                </a:prstGeom>
              </p:spPr>
            </p:pic>
          </p:grpSp>
          <p:sp>
            <p:nvSpPr>
              <p:cNvPr id="22" name="文本框 21"/>
              <p:cNvSpPr txBox="1"/>
              <p:nvPr/>
            </p:nvSpPr>
            <p:spPr>
              <a:xfrm>
                <a:off x="10563" y="775"/>
                <a:ext cx="2922" cy="798"/>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b="1" dirty="0">
                    <a:solidFill>
                      <a:srgbClr val="662D91"/>
                    </a:solidFill>
                    <a:latin typeface="微软雅黑" panose="020B0503020204020204" charset="-122"/>
                    <a:ea typeface="微软雅黑" panose="020B0503020204020204" charset="-122"/>
                  </a:rPr>
                  <a:t>TEXT HERE</a:t>
                </a:r>
                <a:endParaRPr kumimoji="1" lang="en-US" altLang="zh-CN" b="1" dirty="0">
                  <a:solidFill>
                    <a:srgbClr val="662D91"/>
                  </a:solidFill>
                  <a:latin typeface="微软雅黑" panose="020B0503020204020204" charset="-122"/>
                  <a:ea typeface="微软雅黑" panose="020B0503020204020204" charset="-122"/>
                </a:endParaRPr>
              </a:p>
            </p:txBody>
          </p:sp>
        </p:grpSp>
        <p:grpSp>
          <p:nvGrpSpPr>
            <p:cNvPr id="5" name="组合 4"/>
            <p:cNvGrpSpPr/>
            <p:nvPr/>
          </p:nvGrpSpPr>
          <p:grpSpPr>
            <a:xfrm>
              <a:off x="2206" y="661"/>
              <a:ext cx="1795" cy="632"/>
              <a:chOff x="2206" y="661"/>
              <a:chExt cx="1795" cy="632"/>
            </a:xfrm>
          </p:grpSpPr>
          <p:pic>
            <p:nvPicPr>
              <p:cNvPr id="3" name="图片 2" descr="模板用-01"/>
              <p:cNvPicPr>
                <a:picLocks noChangeAspect="1"/>
              </p:cNvPicPr>
              <p:nvPr/>
            </p:nvPicPr>
            <p:blipFill>
              <a:blip r:embed="rId1"/>
              <a:srcRect l="27977" t="61731" r="61134" b="27584"/>
              <a:stretch>
                <a:fillRect/>
              </a:stretch>
            </p:blipFill>
            <p:spPr>
              <a:xfrm rot="21600000">
                <a:off x="2206" y="677"/>
                <a:ext cx="844" cy="616"/>
              </a:xfrm>
              <a:prstGeom prst="rect">
                <a:avLst/>
              </a:prstGeom>
            </p:spPr>
          </p:pic>
          <p:pic>
            <p:nvPicPr>
              <p:cNvPr id="4" name="图片 3" descr="模板用-01"/>
              <p:cNvPicPr>
                <a:picLocks noChangeAspect="1"/>
              </p:cNvPicPr>
              <p:nvPr/>
            </p:nvPicPr>
            <p:blipFill>
              <a:blip r:embed="rId1"/>
              <a:srcRect l="27977" t="61731" r="61134" b="27584"/>
              <a:stretch>
                <a:fillRect/>
              </a:stretch>
            </p:blipFill>
            <p:spPr>
              <a:xfrm rot="21600000">
                <a:off x="3157" y="661"/>
                <a:ext cx="844" cy="616"/>
              </a:xfrm>
              <a:prstGeom prst="rect">
                <a:avLst/>
              </a:prstGeom>
            </p:spPr>
          </p:pic>
        </p:gr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43" name="组合 42"/>
          <p:cNvGrpSpPr/>
          <p:nvPr/>
        </p:nvGrpSpPr>
        <p:grpSpPr>
          <a:xfrm>
            <a:off x="4445" y="6446520"/>
            <a:ext cx="9119870" cy="304165"/>
            <a:chOff x="7" y="10165"/>
            <a:chExt cx="14362" cy="479"/>
          </a:xfrm>
        </p:grpSpPr>
        <p:cxnSp>
          <p:nvCxnSpPr>
            <p:cNvPr id="27" name="直接连接符 26"/>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28" name="组合 27"/>
            <p:cNvGrpSpPr/>
            <p:nvPr/>
          </p:nvGrpSpPr>
          <p:grpSpPr>
            <a:xfrm>
              <a:off x="13485" y="10210"/>
              <a:ext cx="713" cy="434"/>
              <a:chOff x="10912" y="8036"/>
              <a:chExt cx="1032" cy="628"/>
            </a:xfrm>
          </p:grpSpPr>
          <p:sp>
            <p:nvSpPr>
              <p:cNvPr id="219"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9" name="文本框 28"/>
              <p:cNvSpPr txBox="1"/>
              <p:nvPr/>
            </p:nvSpPr>
            <p:spPr>
              <a:xfrm>
                <a:off x="10912" y="8036"/>
                <a:ext cx="1032" cy="628"/>
              </a:xfrm>
              <a:prstGeom prst="rect">
                <a:avLst/>
              </a:prstGeom>
              <a:noFill/>
            </p:spPr>
            <p:txBody>
              <a:bodyPr wrap="square" rtlCol="0">
                <a:spAutoFit/>
              </a:bodyPr>
              <a:p>
                <a:pPr>
                  <a:lnSpc>
                    <a:spcPct val="150000"/>
                  </a:lnSpc>
                </a:pPr>
                <a:r>
                  <a:rPr kumimoji="1" lang="en-US" altLang="zh-CN" sz="800" dirty="0">
                    <a:solidFill>
                      <a:schemeClr val="bg1"/>
                    </a:solidFill>
                    <a:latin typeface="微软雅黑" panose="020B0503020204020204" charset="-122"/>
                    <a:ea typeface="微软雅黑" panose="020B0503020204020204" charset="-122"/>
                  </a:rPr>
                  <a:t>03</a:t>
                </a:r>
                <a:endParaRPr kumimoji="1" lang="en-US" altLang="zh-CN" sz="800" dirty="0">
                  <a:solidFill>
                    <a:schemeClr val="bg1"/>
                  </a:solidFill>
                  <a:latin typeface="微软雅黑" panose="020B0503020204020204" charset="-122"/>
                  <a:ea typeface="微软雅黑" panose="020B0503020204020204" charset="-122"/>
                </a:endParaRPr>
              </a:p>
            </p:txBody>
          </p:sp>
        </p:grpSp>
        <p:sp>
          <p:nvSpPr>
            <p:cNvPr id="30" name="文本框 29"/>
            <p:cNvSpPr txBox="1"/>
            <p:nvPr/>
          </p:nvSpPr>
          <p:spPr>
            <a:xfrm>
              <a:off x="10634" y="10283"/>
              <a:ext cx="2875" cy="337"/>
            </a:xfrm>
            <a:prstGeom prst="rect">
              <a:avLst/>
            </a:prstGeom>
            <a:noFill/>
          </p:spPr>
          <p:txBody>
            <a:bodyPr wrap="none" rtlCol="0">
              <a:spAutoFit/>
            </a:bodyPr>
            <a:p>
              <a:r>
                <a:rPr kumimoji="1" lang="en-US" altLang="zh-CN" sz="800" dirty="0" smtClean="0">
                  <a:solidFill>
                    <a:schemeClr val="bg1">
                      <a:lumMod val="75000"/>
                    </a:schemeClr>
                  </a:solidFill>
                </a:rPr>
                <a:t>YAU MATHEMATICAL SCIENCES CENTER</a:t>
              </a:r>
              <a:endParaRPr kumimoji="1" lang="en-US" altLang="zh-CN" sz="800" dirty="0" smtClean="0">
                <a:solidFill>
                  <a:schemeClr val="bg1">
                    <a:lumMod val="75000"/>
                  </a:schemeClr>
                </a:solidFill>
              </a:endParaRPr>
            </a:p>
          </p:txBody>
        </p:sp>
      </p:grpSp>
      <p:grpSp>
        <p:nvGrpSpPr>
          <p:cNvPr id="81" name="组合 80"/>
          <p:cNvGrpSpPr/>
          <p:nvPr/>
        </p:nvGrpSpPr>
        <p:grpSpPr>
          <a:xfrm>
            <a:off x="1264920" y="2506980"/>
            <a:ext cx="6614160" cy="1843405"/>
            <a:chOff x="2456" y="4183"/>
            <a:chExt cx="10416" cy="2903"/>
          </a:xfrm>
        </p:grpSpPr>
        <p:grpSp>
          <p:nvGrpSpPr>
            <p:cNvPr id="52" name="组合 51"/>
            <p:cNvGrpSpPr/>
            <p:nvPr/>
          </p:nvGrpSpPr>
          <p:grpSpPr>
            <a:xfrm>
              <a:off x="2609" y="4183"/>
              <a:ext cx="1468" cy="672"/>
              <a:chOff x="2609" y="4183"/>
              <a:chExt cx="1468" cy="672"/>
            </a:xfrm>
          </p:grpSpPr>
          <p:sp>
            <p:nvSpPr>
              <p:cNvPr id="34" name="圆角矩形标注 33"/>
              <p:cNvSpPr/>
              <p:nvPr/>
            </p:nvSpPr>
            <p:spPr>
              <a:xfrm>
                <a:off x="2705" y="4183"/>
                <a:ext cx="1005" cy="672"/>
              </a:xfrm>
              <a:prstGeom prst="wedgeRoundRectCallout">
                <a:avLst/>
              </a:prstGeom>
              <a:noFill/>
              <a:ln>
                <a:solidFill>
                  <a:schemeClr val="tx1">
                    <a:lumMod val="50000"/>
                    <a:lumOff val="50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36" name="文本框 35"/>
              <p:cNvSpPr txBox="1"/>
              <p:nvPr/>
            </p:nvSpPr>
            <p:spPr>
              <a:xfrm>
                <a:off x="2609" y="4302"/>
                <a:ext cx="1468" cy="434"/>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grpSp>
        <p:sp>
          <p:nvSpPr>
            <p:cNvPr id="37" name=" 37"/>
            <p:cNvSpPr/>
            <p:nvPr/>
          </p:nvSpPr>
          <p:spPr>
            <a:xfrm>
              <a:off x="2456" y="5216"/>
              <a:ext cx="1488" cy="675"/>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6" name=" 37"/>
            <p:cNvSpPr/>
            <p:nvPr/>
          </p:nvSpPr>
          <p:spPr>
            <a:xfrm>
              <a:off x="3944" y="5216"/>
              <a:ext cx="1488" cy="675"/>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7" name=" 37"/>
            <p:cNvSpPr/>
            <p:nvPr/>
          </p:nvSpPr>
          <p:spPr>
            <a:xfrm>
              <a:off x="5432" y="5216"/>
              <a:ext cx="1488" cy="675"/>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8" name=" 37"/>
            <p:cNvSpPr/>
            <p:nvPr/>
          </p:nvSpPr>
          <p:spPr>
            <a:xfrm>
              <a:off x="6920" y="5216"/>
              <a:ext cx="1488" cy="675"/>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9" name=" 37"/>
            <p:cNvSpPr/>
            <p:nvPr/>
          </p:nvSpPr>
          <p:spPr>
            <a:xfrm>
              <a:off x="8408" y="5216"/>
              <a:ext cx="1488" cy="675"/>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0" name=" 37"/>
            <p:cNvSpPr/>
            <p:nvPr/>
          </p:nvSpPr>
          <p:spPr>
            <a:xfrm>
              <a:off x="9896" y="5216"/>
              <a:ext cx="1488" cy="675"/>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1" name=" 37"/>
            <p:cNvSpPr/>
            <p:nvPr/>
          </p:nvSpPr>
          <p:spPr>
            <a:xfrm>
              <a:off x="11384" y="5216"/>
              <a:ext cx="1488" cy="675"/>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4" name="圆角矩形标注 53"/>
            <p:cNvSpPr/>
            <p:nvPr/>
          </p:nvSpPr>
          <p:spPr>
            <a:xfrm>
              <a:off x="5827" y="4183"/>
              <a:ext cx="1005" cy="672"/>
            </a:xfrm>
            <a:prstGeom prst="wedgeRoundRectCallout">
              <a:avLst/>
            </a:prstGeom>
            <a:noFill/>
            <a:ln>
              <a:solidFill>
                <a:schemeClr val="tx1">
                  <a:lumMod val="50000"/>
                  <a:lumOff val="50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57" name="圆角矩形标注 56"/>
            <p:cNvSpPr/>
            <p:nvPr/>
          </p:nvSpPr>
          <p:spPr>
            <a:xfrm>
              <a:off x="8804" y="4183"/>
              <a:ext cx="1005" cy="672"/>
            </a:xfrm>
            <a:prstGeom prst="wedgeRoundRectCallout">
              <a:avLst/>
            </a:prstGeom>
            <a:noFill/>
            <a:ln>
              <a:solidFill>
                <a:schemeClr val="tx1">
                  <a:lumMod val="50000"/>
                  <a:lumOff val="50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60" name="圆角矩形标注 59"/>
            <p:cNvSpPr/>
            <p:nvPr/>
          </p:nvSpPr>
          <p:spPr>
            <a:xfrm>
              <a:off x="11582" y="4183"/>
              <a:ext cx="1005" cy="672"/>
            </a:xfrm>
            <a:prstGeom prst="wedgeRoundRectCallout">
              <a:avLst/>
            </a:prstGeom>
            <a:noFill/>
            <a:ln>
              <a:solidFill>
                <a:schemeClr val="tx1">
                  <a:lumMod val="50000"/>
                  <a:lumOff val="50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63" name="圆角矩形标注 62"/>
            <p:cNvSpPr/>
            <p:nvPr/>
          </p:nvSpPr>
          <p:spPr>
            <a:xfrm rot="10800000">
              <a:off x="4096" y="6414"/>
              <a:ext cx="1005" cy="672"/>
            </a:xfrm>
            <a:prstGeom prst="wedgeRoundRectCallout">
              <a:avLst/>
            </a:prstGeom>
            <a:noFill/>
            <a:ln>
              <a:solidFill>
                <a:schemeClr val="tx1">
                  <a:lumMod val="50000"/>
                  <a:lumOff val="50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68" name="圆角矩形标注 67"/>
            <p:cNvSpPr/>
            <p:nvPr/>
          </p:nvSpPr>
          <p:spPr>
            <a:xfrm rot="10800000">
              <a:off x="7161" y="6414"/>
              <a:ext cx="1005" cy="672"/>
            </a:xfrm>
            <a:prstGeom prst="wedgeRoundRectCallout">
              <a:avLst/>
            </a:prstGeom>
            <a:noFill/>
            <a:ln>
              <a:solidFill>
                <a:schemeClr val="tx1">
                  <a:lumMod val="50000"/>
                  <a:lumOff val="50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69" name="圆角矩形标注 68"/>
            <p:cNvSpPr/>
            <p:nvPr/>
          </p:nvSpPr>
          <p:spPr>
            <a:xfrm rot="10800000">
              <a:off x="10232" y="6414"/>
              <a:ext cx="1005" cy="672"/>
            </a:xfrm>
            <a:prstGeom prst="wedgeRoundRectCallout">
              <a:avLst/>
            </a:prstGeom>
            <a:noFill/>
            <a:ln>
              <a:solidFill>
                <a:schemeClr val="tx1">
                  <a:lumMod val="50000"/>
                  <a:lumOff val="50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73" name="文本框 72"/>
            <p:cNvSpPr txBox="1"/>
            <p:nvPr/>
          </p:nvSpPr>
          <p:spPr>
            <a:xfrm>
              <a:off x="2641" y="5093"/>
              <a:ext cx="1157" cy="798"/>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b="1" dirty="0">
                  <a:solidFill>
                    <a:schemeClr val="tx1">
                      <a:lumMod val="65000"/>
                      <a:lumOff val="35000"/>
                    </a:schemeClr>
                  </a:solidFill>
                  <a:latin typeface="微软雅黑" panose="020B0503020204020204" charset="-122"/>
                  <a:ea typeface="微软雅黑" panose="020B0503020204020204" charset="-122"/>
                  <a:sym typeface="+mn-ea"/>
                </a:rPr>
                <a:t>#</a:t>
              </a:r>
              <a:r>
                <a:rPr kumimoji="1" lang="en-US" altLang="zh-CN" b="1" i="1" dirty="0">
                  <a:solidFill>
                    <a:schemeClr val="tx1">
                      <a:lumMod val="65000"/>
                      <a:lumOff val="35000"/>
                    </a:schemeClr>
                  </a:solidFill>
                  <a:latin typeface="微软雅黑" panose="020B0503020204020204" charset="-122"/>
                  <a:ea typeface="微软雅黑" panose="020B0503020204020204" charset="-122"/>
                  <a:sym typeface="+mn-ea"/>
                </a:rPr>
                <a:t>01</a:t>
              </a:r>
              <a:endParaRPr kumimoji="1" lang="en-US" altLang="zh-CN" b="1" i="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74" name="文本框 73"/>
            <p:cNvSpPr txBox="1"/>
            <p:nvPr/>
          </p:nvSpPr>
          <p:spPr>
            <a:xfrm>
              <a:off x="4142" y="5093"/>
              <a:ext cx="1157" cy="798"/>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b="1" dirty="0">
                  <a:solidFill>
                    <a:schemeClr val="tx1">
                      <a:lumMod val="65000"/>
                      <a:lumOff val="35000"/>
                    </a:schemeClr>
                  </a:solidFill>
                  <a:latin typeface="微软雅黑" panose="020B0503020204020204" charset="-122"/>
                  <a:ea typeface="微软雅黑" panose="020B0503020204020204" charset="-122"/>
                  <a:sym typeface="+mn-ea"/>
                </a:rPr>
                <a:t>#</a:t>
              </a:r>
              <a:r>
                <a:rPr kumimoji="1" lang="en-US" altLang="zh-CN" b="1" i="1" dirty="0">
                  <a:solidFill>
                    <a:schemeClr val="tx1">
                      <a:lumMod val="65000"/>
                      <a:lumOff val="35000"/>
                    </a:schemeClr>
                  </a:solidFill>
                  <a:latin typeface="微软雅黑" panose="020B0503020204020204" charset="-122"/>
                  <a:ea typeface="微软雅黑" panose="020B0503020204020204" charset="-122"/>
                  <a:sym typeface="+mn-ea"/>
                </a:rPr>
                <a:t>02</a:t>
              </a:r>
              <a:endParaRPr kumimoji="1" lang="en-US" altLang="zh-CN" b="1" i="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75" name="文本框 74"/>
            <p:cNvSpPr txBox="1"/>
            <p:nvPr/>
          </p:nvSpPr>
          <p:spPr>
            <a:xfrm>
              <a:off x="5646" y="5094"/>
              <a:ext cx="1157" cy="798"/>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b="1" dirty="0">
                  <a:solidFill>
                    <a:schemeClr val="tx1">
                      <a:lumMod val="65000"/>
                      <a:lumOff val="35000"/>
                    </a:schemeClr>
                  </a:solidFill>
                  <a:latin typeface="微软雅黑" panose="020B0503020204020204" charset="-122"/>
                  <a:ea typeface="微软雅黑" panose="020B0503020204020204" charset="-122"/>
                  <a:sym typeface="+mn-ea"/>
                </a:rPr>
                <a:t>#</a:t>
              </a:r>
              <a:r>
                <a:rPr kumimoji="1" lang="en-US" altLang="zh-CN" b="1" i="1" dirty="0">
                  <a:solidFill>
                    <a:schemeClr val="tx1">
                      <a:lumMod val="65000"/>
                      <a:lumOff val="35000"/>
                    </a:schemeClr>
                  </a:solidFill>
                  <a:latin typeface="微软雅黑" panose="020B0503020204020204" charset="-122"/>
                  <a:ea typeface="微软雅黑" panose="020B0503020204020204" charset="-122"/>
                  <a:sym typeface="+mn-ea"/>
                </a:rPr>
                <a:t>03</a:t>
              </a:r>
              <a:endParaRPr kumimoji="1" lang="en-US" altLang="zh-CN" b="1" i="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76" name="文本框 75"/>
            <p:cNvSpPr txBox="1"/>
            <p:nvPr/>
          </p:nvSpPr>
          <p:spPr>
            <a:xfrm>
              <a:off x="7161" y="5093"/>
              <a:ext cx="1157" cy="798"/>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b="1" dirty="0">
                  <a:solidFill>
                    <a:schemeClr val="tx1">
                      <a:lumMod val="65000"/>
                      <a:lumOff val="35000"/>
                    </a:schemeClr>
                  </a:solidFill>
                  <a:latin typeface="微软雅黑" panose="020B0503020204020204" charset="-122"/>
                  <a:ea typeface="微软雅黑" panose="020B0503020204020204" charset="-122"/>
                  <a:sym typeface="+mn-ea"/>
                </a:rPr>
                <a:t>#</a:t>
              </a:r>
              <a:r>
                <a:rPr kumimoji="1" lang="en-US" altLang="zh-CN" b="1" i="1" dirty="0">
                  <a:solidFill>
                    <a:schemeClr val="tx1">
                      <a:lumMod val="65000"/>
                      <a:lumOff val="35000"/>
                    </a:schemeClr>
                  </a:solidFill>
                  <a:latin typeface="微软雅黑" panose="020B0503020204020204" charset="-122"/>
                  <a:ea typeface="微软雅黑" panose="020B0503020204020204" charset="-122"/>
                  <a:sym typeface="+mn-ea"/>
                </a:rPr>
                <a:t>04</a:t>
              </a:r>
              <a:endParaRPr kumimoji="1" lang="en-US" altLang="zh-CN" b="1" i="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77" name="文本框 76"/>
            <p:cNvSpPr txBox="1"/>
            <p:nvPr/>
          </p:nvSpPr>
          <p:spPr>
            <a:xfrm>
              <a:off x="8652" y="5093"/>
              <a:ext cx="1157" cy="798"/>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b="1" dirty="0">
                  <a:solidFill>
                    <a:schemeClr val="tx1">
                      <a:lumMod val="65000"/>
                      <a:lumOff val="35000"/>
                    </a:schemeClr>
                  </a:solidFill>
                  <a:latin typeface="微软雅黑" panose="020B0503020204020204" charset="-122"/>
                  <a:ea typeface="微软雅黑" panose="020B0503020204020204" charset="-122"/>
                  <a:sym typeface="+mn-ea"/>
                </a:rPr>
                <a:t>#</a:t>
              </a:r>
              <a:r>
                <a:rPr kumimoji="1" lang="en-US" altLang="zh-CN" b="1" i="1" dirty="0">
                  <a:solidFill>
                    <a:schemeClr val="tx1">
                      <a:lumMod val="65000"/>
                      <a:lumOff val="35000"/>
                    </a:schemeClr>
                  </a:solidFill>
                  <a:latin typeface="微软雅黑" panose="020B0503020204020204" charset="-122"/>
                  <a:ea typeface="微软雅黑" panose="020B0503020204020204" charset="-122"/>
                  <a:sym typeface="+mn-ea"/>
                </a:rPr>
                <a:t>05</a:t>
              </a:r>
              <a:endParaRPr kumimoji="1" lang="en-US" altLang="zh-CN" b="1" i="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78" name="文本框 77"/>
            <p:cNvSpPr txBox="1"/>
            <p:nvPr/>
          </p:nvSpPr>
          <p:spPr>
            <a:xfrm>
              <a:off x="10062" y="5094"/>
              <a:ext cx="1157" cy="798"/>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b="1" dirty="0">
                  <a:solidFill>
                    <a:schemeClr val="tx1">
                      <a:lumMod val="65000"/>
                      <a:lumOff val="35000"/>
                    </a:schemeClr>
                  </a:solidFill>
                  <a:latin typeface="微软雅黑" panose="020B0503020204020204" charset="-122"/>
                  <a:ea typeface="微软雅黑" panose="020B0503020204020204" charset="-122"/>
                  <a:sym typeface="+mn-ea"/>
                </a:rPr>
                <a:t>#</a:t>
              </a:r>
              <a:r>
                <a:rPr kumimoji="1" lang="en-US" altLang="zh-CN" b="1" i="1" dirty="0">
                  <a:solidFill>
                    <a:schemeClr val="tx1">
                      <a:lumMod val="65000"/>
                      <a:lumOff val="35000"/>
                    </a:schemeClr>
                  </a:solidFill>
                  <a:latin typeface="微软雅黑" panose="020B0503020204020204" charset="-122"/>
                  <a:ea typeface="微软雅黑" panose="020B0503020204020204" charset="-122"/>
                  <a:sym typeface="+mn-ea"/>
                </a:rPr>
                <a:t>06</a:t>
              </a:r>
              <a:endParaRPr kumimoji="1" lang="en-US" altLang="zh-CN" b="1" i="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79" name="文本框 78"/>
            <p:cNvSpPr txBox="1"/>
            <p:nvPr/>
          </p:nvSpPr>
          <p:spPr>
            <a:xfrm>
              <a:off x="11582" y="5093"/>
              <a:ext cx="1157" cy="798"/>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b="1" dirty="0">
                  <a:solidFill>
                    <a:schemeClr val="tx1">
                      <a:lumMod val="65000"/>
                      <a:lumOff val="35000"/>
                    </a:schemeClr>
                  </a:solidFill>
                  <a:latin typeface="微软雅黑" panose="020B0503020204020204" charset="-122"/>
                  <a:ea typeface="微软雅黑" panose="020B0503020204020204" charset="-122"/>
                  <a:sym typeface="+mn-ea"/>
                </a:rPr>
                <a:t>#</a:t>
              </a:r>
              <a:r>
                <a:rPr kumimoji="1" lang="en-US" altLang="zh-CN" b="1" i="1" dirty="0">
                  <a:solidFill>
                    <a:schemeClr val="tx1">
                      <a:lumMod val="65000"/>
                      <a:lumOff val="35000"/>
                    </a:schemeClr>
                  </a:solidFill>
                  <a:latin typeface="微软雅黑" panose="020B0503020204020204" charset="-122"/>
                  <a:ea typeface="微软雅黑" panose="020B0503020204020204" charset="-122"/>
                  <a:sym typeface="+mn-ea"/>
                </a:rPr>
                <a:t>07</a:t>
              </a:r>
              <a:endParaRPr kumimoji="1" lang="en-US" altLang="zh-CN" b="1" i="1" dirty="0">
                <a:solidFill>
                  <a:schemeClr val="tx1">
                    <a:lumMod val="65000"/>
                    <a:lumOff val="35000"/>
                  </a:schemeClr>
                </a:solidFill>
                <a:latin typeface="微软雅黑" panose="020B0503020204020204" charset="-122"/>
                <a:ea typeface="微软雅黑" panose="020B0503020204020204" charset="-122"/>
                <a:sym typeface="+mn-ea"/>
              </a:endParaRPr>
            </a:p>
          </p:txBody>
        </p:sp>
      </p:grpSp>
      <p:sp>
        <p:nvSpPr>
          <p:cNvPr id="80" name="文本框 79"/>
          <p:cNvSpPr txBox="1"/>
          <p:nvPr/>
        </p:nvSpPr>
        <p:spPr>
          <a:xfrm>
            <a:off x="1382395" y="5117465"/>
            <a:ext cx="6563360" cy="64516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800" b="1"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83" name="文本框 82"/>
          <p:cNvSpPr txBox="1"/>
          <p:nvPr/>
        </p:nvSpPr>
        <p:spPr>
          <a:xfrm>
            <a:off x="3351530" y="2575560"/>
            <a:ext cx="932180"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84" name="文本框 83"/>
          <p:cNvSpPr txBox="1"/>
          <p:nvPr/>
        </p:nvSpPr>
        <p:spPr>
          <a:xfrm>
            <a:off x="5237480" y="2583180"/>
            <a:ext cx="932180"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85" name="文本框 84"/>
          <p:cNvSpPr txBox="1"/>
          <p:nvPr/>
        </p:nvSpPr>
        <p:spPr>
          <a:xfrm>
            <a:off x="7013575" y="2575560"/>
            <a:ext cx="932180"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86" name="文本框 85"/>
          <p:cNvSpPr txBox="1"/>
          <p:nvPr/>
        </p:nvSpPr>
        <p:spPr>
          <a:xfrm>
            <a:off x="2248535" y="4006850"/>
            <a:ext cx="932180"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87" name="文本框 86"/>
          <p:cNvSpPr txBox="1"/>
          <p:nvPr/>
        </p:nvSpPr>
        <p:spPr>
          <a:xfrm>
            <a:off x="4197985" y="4006850"/>
            <a:ext cx="932180"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88" name="文本框 87"/>
          <p:cNvSpPr txBox="1"/>
          <p:nvPr/>
        </p:nvSpPr>
        <p:spPr>
          <a:xfrm>
            <a:off x="6146800" y="3991610"/>
            <a:ext cx="932180"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grpSp>
        <p:nvGrpSpPr>
          <p:cNvPr id="7" name="组合 6"/>
          <p:cNvGrpSpPr/>
          <p:nvPr/>
        </p:nvGrpSpPr>
        <p:grpSpPr>
          <a:xfrm>
            <a:off x="4445" y="292735"/>
            <a:ext cx="8782685" cy="706120"/>
            <a:chOff x="7" y="461"/>
            <a:chExt cx="13831" cy="1112"/>
          </a:xfrm>
        </p:grpSpPr>
        <p:grpSp>
          <p:nvGrpSpPr>
            <p:cNvPr id="42" name="组合 41"/>
            <p:cNvGrpSpPr/>
            <p:nvPr/>
          </p:nvGrpSpPr>
          <p:grpSpPr>
            <a:xfrm>
              <a:off x="7" y="461"/>
              <a:ext cx="13831" cy="1112"/>
              <a:chOff x="7" y="461"/>
              <a:chExt cx="13831" cy="1112"/>
            </a:xfrm>
          </p:grpSpPr>
          <p:sp>
            <p:nvSpPr>
              <p:cNvPr id="9"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8" name="矩形 7"/>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grpSp>
            <p:nvGrpSpPr>
              <p:cNvPr id="14" name="组合 13"/>
              <p:cNvGrpSpPr/>
              <p:nvPr/>
            </p:nvGrpSpPr>
            <p:grpSpPr>
              <a:xfrm rot="16200000">
                <a:off x="695" y="121"/>
                <a:ext cx="1063" cy="1743"/>
                <a:chOff x="-206" y="17"/>
                <a:chExt cx="2140" cy="3507"/>
              </a:xfrm>
            </p:grpSpPr>
            <p:pic>
              <p:nvPicPr>
                <p:cNvPr id="10" name="图片 9" descr="模板用-01"/>
                <p:cNvPicPr>
                  <a:picLocks noChangeAspect="1"/>
                </p:cNvPicPr>
                <p:nvPr/>
              </p:nvPicPr>
              <p:blipFill>
                <a:blip r:embed="rId1"/>
                <a:srcRect l="54452" t="44312" r="37578" b="42387"/>
                <a:stretch>
                  <a:fillRect/>
                </a:stretch>
              </p:blipFill>
              <p:spPr>
                <a:xfrm rot="5400000">
                  <a:off x="-39" y="-150"/>
                  <a:ext cx="1807" cy="2140"/>
                </a:xfrm>
                <a:prstGeom prst="rect">
                  <a:avLst/>
                </a:prstGeom>
              </p:spPr>
            </p:pic>
            <p:pic>
              <p:nvPicPr>
                <p:cNvPr id="11" name="图片 10" descr="模板用-01"/>
                <p:cNvPicPr>
                  <a:picLocks noChangeAspect="1"/>
                </p:cNvPicPr>
                <p:nvPr/>
              </p:nvPicPr>
              <p:blipFill>
                <a:blip r:embed="rId1"/>
                <a:srcRect l="27977" t="61731" r="61134" b="27584"/>
                <a:stretch>
                  <a:fillRect/>
                </a:stretch>
              </p:blipFill>
              <p:spPr>
                <a:xfrm rot="5400000">
                  <a:off x="30" y="2055"/>
                  <a:ext cx="1698" cy="1240"/>
                </a:xfrm>
                <a:prstGeom prst="rect">
                  <a:avLst/>
                </a:prstGeom>
              </p:spPr>
            </p:pic>
          </p:grpSp>
          <p:sp>
            <p:nvSpPr>
              <p:cNvPr id="22" name="文本框 21"/>
              <p:cNvSpPr txBox="1"/>
              <p:nvPr/>
            </p:nvSpPr>
            <p:spPr>
              <a:xfrm>
                <a:off x="10563" y="775"/>
                <a:ext cx="2922" cy="798"/>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b="1" dirty="0">
                    <a:solidFill>
                      <a:srgbClr val="662D91"/>
                    </a:solidFill>
                    <a:latin typeface="微软雅黑" panose="020B0503020204020204" charset="-122"/>
                    <a:ea typeface="微软雅黑" panose="020B0503020204020204" charset="-122"/>
                  </a:rPr>
                  <a:t>TEXT HERE</a:t>
                </a:r>
                <a:endParaRPr kumimoji="1" lang="en-US" altLang="zh-CN" b="1" dirty="0">
                  <a:solidFill>
                    <a:srgbClr val="662D91"/>
                  </a:solidFill>
                  <a:latin typeface="微软雅黑" panose="020B0503020204020204" charset="-122"/>
                  <a:ea typeface="微软雅黑" panose="020B0503020204020204" charset="-122"/>
                </a:endParaRPr>
              </a:p>
            </p:txBody>
          </p:sp>
        </p:grpSp>
        <p:grpSp>
          <p:nvGrpSpPr>
            <p:cNvPr id="12" name="组合 11"/>
            <p:cNvGrpSpPr/>
            <p:nvPr/>
          </p:nvGrpSpPr>
          <p:grpSpPr>
            <a:xfrm>
              <a:off x="2206" y="661"/>
              <a:ext cx="1795" cy="632"/>
              <a:chOff x="2206" y="661"/>
              <a:chExt cx="1795" cy="632"/>
            </a:xfrm>
          </p:grpSpPr>
          <p:pic>
            <p:nvPicPr>
              <p:cNvPr id="13" name="图片 12" descr="模板用-01"/>
              <p:cNvPicPr>
                <a:picLocks noChangeAspect="1"/>
              </p:cNvPicPr>
              <p:nvPr/>
            </p:nvPicPr>
            <p:blipFill>
              <a:blip r:embed="rId1"/>
              <a:srcRect l="27977" t="61731" r="61134" b="27584"/>
              <a:stretch>
                <a:fillRect/>
              </a:stretch>
            </p:blipFill>
            <p:spPr>
              <a:xfrm rot="21600000">
                <a:off x="2206" y="677"/>
                <a:ext cx="844" cy="616"/>
              </a:xfrm>
              <a:prstGeom prst="rect">
                <a:avLst/>
              </a:prstGeom>
            </p:spPr>
          </p:pic>
          <p:pic>
            <p:nvPicPr>
              <p:cNvPr id="15" name="图片 14" descr="模板用-01"/>
              <p:cNvPicPr>
                <a:picLocks noChangeAspect="1"/>
              </p:cNvPicPr>
              <p:nvPr/>
            </p:nvPicPr>
            <p:blipFill>
              <a:blip r:embed="rId1"/>
              <a:srcRect l="27977" t="61731" r="61134" b="27584"/>
              <a:stretch>
                <a:fillRect/>
              </a:stretch>
            </p:blipFill>
            <p:spPr>
              <a:xfrm rot="21600000">
                <a:off x="3157" y="661"/>
                <a:ext cx="844" cy="616"/>
              </a:xfrm>
              <a:prstGeom prst="rect">
                <a:avLst/>
              </a:prstGeom>
            </p:spPr>
          </p:pic>
        </p:gr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43" name="组合 42"/>
          <p:cNvGrpSpPr/>
          <p:nvPr/>
        </p:nvGrpSpPr>
        <p:grpSpPr>
          <a:xfrm>
            <a:off x="4445" y="6446520"/>
            <a:ext cx="9119870" cy="288925"/>
            <a:chOff x="7" y="10165"/>
            <a:chExt cx="14362" cy="455"/>
          </a:xfrm>
        </p:grpSpPr>
        <p:cxnSp>
          <p:nvCxnSpPr>
            <p:cNvPr id="19" name="直接连接符 18"/>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sp>
          <p:nvSpPr>
            <p:cNvPr id="23" name="文本框 22"/>
            <p:cNvSpPr txBox="1"/>
            <p:nvPr/>
          </p:nvSpPr>
          <p:spPr>
            <a:xfrm>
              <a:off x="11494" y="10283"/>
              <a:ext cx="2875" cy="337"/>
            </a:xfrm>
            <a:prstGeom prst="rect">
              <a:avLst/>
            </a:prstGeom>
            <a:noFill/>
          </p:spPr>
          <p:txBody>
            <a:bodyPr wrap="none" rtlCol="0">
              <a:spAutoFit/>
            </a:bodyPr>
            <a:p>
              <a:r>
                <a:rPr kumimoji="1" lang="en-US" altLang="zh-CN" sz="800" dirty="0" smtClean="0">
                  <a:solidFill>
                    <a:schemeClr val="bg1">
                      <a:lumMod val="75000"/>
                    </a:schemeClr>
                  </a:solidFill>
                </a:rPr>
                <a:t>YAU MATHEMATICAL SCIENCES CENTER</a:t>
              </a:r>
              <a:endParaRPr kumimoji="1" lang="en-US" altLang="zh-CN" sz="800" dirty="0" smtClean="0">
                <a:solidFill>
                  <a:schemeClr val="bg1">
                    <a:lumMod val="75000"/>
                  </a:schemeClr>
                </a:solidFill>
              </a:endParaRPr>
            </a:p>
          </p:txBody>
        </p:sp>
      </p:grpSp>
      <p:grpSp>
        <p:nvGrpSpPr>
          <p:cNvPr id="7" name="组合 6"/>
          <p:cNvGrpSpPr/>
          <p:nvPr/>
        </p:nvGrpSpPr>
        <p:grpSpPr>
          <a:xfrm>
            <a:off x="12700" y="2607310"/>
            <a:ext cx="8782050" cy="1943100"/>
            <a:chOff x="20" y="4106"/>
            <a:chExt cx="13830" cy="3060"/>
          </a:xfrm>
        </p:grpSpPr>
        <p:grpSp>
          <p:nvGrpSpPr>
            <p:cNvPr id="4" name="组合 3"/>
            <p:cNvGrpSpPr/>
            <p:nvPr/>
          </p:nvGrpSpPr>
          <p:grpSpPr>
            <a:xfrm>
              <a:off x="20" y="4106"/>
              <a:ext cx="13830" cy="3060"/>
              <a:chOff x="20" y="4106"/>
              <a:chExt cx="13830" cy="3060"/>
            </a:xfrm>
          </p:grpSpPr>
          <p:grpSp>
            <p:nvGrpSpPr>
              <p:cNvPr id="42" name="组合 41"/>
              <p:cNvGrpSpPr/>
              <p:nvPr/>
            </p:nvGrpSpPr>
            <p:grpSpPr>
              <a:xfrm>
                <a:off x="20" y="4106"/>
                <a:ext cx="13830" cy="3060"/>
                <a:chOff x="8" y="-1190"/>
                <a:chExt cx="13830" cy="2752"/>
              </a:xfrm>
            </p:grpSpPr>
            <p:sp>
              <p:nvSpPr>
                <p:cNvPr id="9" name=" 9"/>
                <p:cNvSpPr/>
                <p:nvPr/>
              </p:nvSpPr>
              <p:spPr>
                <a:xfrm>
                  <a:off x="8" y="493"/>
                  <a:ext cx="13830" cy="106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 name="矩形 1"/>
                <p:cNvSpPr/>
                <p:nvPr/>
              </p:nvSpPr>
              <p:spPr>
                <a:xfrm rot="16200000">
                  <a:off x="2147" y="-3329"/>
                  <a:ext cx="2316" cy="659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grpSp>
              <p:nvGrpSpPr>
                <p:cNvPr id="14" name="组合 13"/>
                <p:cNvGrpSpPr/>
                <p:nvPr/>
              </p:nvGrpSpPr>
              <p:grpSpPr>
                <a:xfrm rot="16200000">
                  <a:off x="866" y="-1661"/>
                  <a:ext cx="2320" cy="3391"/>
                  <a:chOff x="457" y="-33"/>
                  <a:chExt cx="4673" cy="6820"/>
                </a:xfrm>
              </p:grpSpPr>
              <p:pic>
                <p:nvPicPr>
                  <p:cNvPr id="10" name="图片 9" descr="模板用-01"/>
                  <p:cNvPicPr>
                    <a:picLocks noChangeAspect="1"/>
                  </p:cNvPicPr>
                  <p:nvPr/>
                </p:nvPicPr>
                <p:blipFill>
                  <a:blip r:embed="rId1"/>
                  <a:srcRect l="54452" t="44312" r="37578" b="42387"/>
                  <a:stretch>
                    <a:fillRect/>
                  </a:stretch>
                </p:blipFill>
                <p:spPr>
                  <a:xfrm rot="5400000">
                    <a:off x="655" y="-231"/>
                    <a:ext cx="4276" cy="4673"/>
                  </a:xfrm>
                  <a:prstGeom prst="rect">
                    <a:avLst/>
                  </a:prstGeom>
                </p:spPr>
              </p:pic>
              <p:pic>
                <p:nvPicPr>
                  <p:cNvPr id="11" name="图片 10" descr="模板用-01"/>
                  <p:cNvPicPr>
                    <a:picLocks noChangeAspect="1"/>
                  </p:cNvPicPr>
                  <p:nvPr/>
                </p:nvPicPr>
                <p:blipFill>
                  <a:blip r:embed="rId1"/>
                  <a:srcRect l="27977" t="61731" r="61134" b="17762"/>
                  <a:stretch>
                    <a:fillRect/>
                  </a:stretch>
                </p:blipFill>
                <p:spPr>
                  <a:xfrm rot="5400000">
                    <a:off x="1509" y="4067"/>
                    <a:ext cx="2542" cy="2897"/>
                  </a:xfrm>
                  <a:prstGeom prst="rect">
                    <a:avLst/>
                  </a:prstGeom>
                </p:spPr>
              </p:pic>
            </p:grpSp>
          </p:grpSp>
          <p:sp>
            <p:nvSpPr>
              <p:cNvPr id="32" name="文本框 31"/>
              <p:cNvSpPr txBox="1"/>
              <p:nvPr/>
            </p:nvSpPr>
            <p:spPr>
              <a:xfrm>
                <a:off x="8305" y="6134"/>
                <a:ext cx="2922" cy="871"/>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sz="2000" b="1" dirty="0">
                    <a:solidFill>
                      <a:srgbClr val="662D91"/>
                    </a:solidFill>
                    <a:latin typeface="微软雅黑" panose="020B0503020204020204" charset="-122"/>
                    <a:ea typeface="微软雅黑" panose="020B0503020204020204" charset="-122"/>
                    <a:sym typeface="+mn-ea"/>
                  </a:rPr>
                  <a:t>TEXT HERE</a:t>
                </a:r>
                <a:endParaRPr kumimoji="1" lang="en-US" altLang="zh-CN" sz="2000" b="1" dirty="0">
                  <a:solidFill>
                    <a:srgbClr val="662D91"/>
                  </a:solidFill>
                  <a:latin typeface="微软雅黑" panose="020B0503020204020204" charset="-122"/>
                  <a:ea typeface="微软雅黑" panose="020B0503020204020204" charset="-122"/>
                  <a:sym typeface="+mn-ea"/>
                </a:endParaRPr>
              </a:p>
            </p:txBody>
          </p:sp>
        </p:grpSp>
        <p:pic>
          <p:nvPicPr>
            <p:cNvPr id="5" name="图片 4" descr="模板用-01"/>
            <p:cNvPicPr>
              <a:picLocks noChangeAspect="1"/>
            </p:cNvPicPr>
            <p:nvPr/>
          </p:nvPicPr>
          <p:blipFill>
            <a:blip r:embed="rId1"/>
            <a:srcRect l="27977" t="61731" r="61134" b="17762"/>
            <a:stretch>
              <a:fillRect/>
            </a:stretch>
          </p:blipFill>
          <p:spPr>
            <a:xfrm rot="21600000">
              <a:off x="3902" y="4675"/>
              <a:ext cx="1264" cy="1599"/>
            </a:xfrm>
            <a:prstGeom prst="rect">
              <a:avLst/>
            </a:prstGeom>
          </p:spPr>
        </p:pic>
        <p:pic>
          <p:nvPicPr>
            <p:cNvPr id="6" name="图片 5" descr="模板用-01"/>
            <p:cNvPicPr>
              <a:picLocks noChangeAspect="1"/>
            </p:cNvPicPr>
            <p:nvPr/>
          </p:nvPicPr>
          <p:blipFill>
            <a:blip r:embed="rId1"/>
            <a:srcRect l="27977" t="61731" r="64321" b="17762"/>
            <a:stretch>
              <a:fillRect/>
            </a:stretch>
          </p:blipFill>
          <p:spPr>
            <a:xfrm rot="21600000">
              <a:off x="5350" y="4675"/>
              <a:ext cx="894" cy="1599"/>
            </a:xfrm>
            <a:prstGeom prst="rect">
              <a:avLst/>
            </a:prstGeom>
          </p:spPr>
        </p:pic>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43" name="组合 42"/>
          <p:cNvGrpSpPr/>
          <p:nvPr/>
        </p:nvGrpSpPr>
        <p:grpSpPr>
          <a:xfrm>
            <a:off x="4445" y="6454775"/>
            <a:ext cx="9119870" cy="304165"/>
            <a:chOff x="7" y="10165"/>
            <a:chExt cx="14362" cy="479"/>
          </a:xfrm>
        </p:grpSpPr>
        <p:cxnSp>
          <p:nvCxnSpPr>
            <p:cNvPr id="27" name="直接连接符 26"/>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28" name="组合 27"/>
            <p:cNvGrpSpPr/>
            <p:nvPr/>
          </p:nvGrpSpPr>
          <p:grpSpPr>
            <a:xfrm>
              <a:off x="13485" y="10210"/>
              <a:ext cx="713" cy="434"/>
              <a:chOff x="10912" y="8036"/>
              <a:chExt cx="1032" cy="628"/>
            </a:xfrm>
          </p:grpSpPr>
          <p:sp>
            <p:nvSpPr>
              <p:cNvPr id="219"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9" name="文本框 28"/>
              <p:cNvSpPr txBox="1"/>
              <p:nvPr/>
            </p:nvSpPr>
            <p:spPr>
              <a:xfrm>
                <a:off x="10912" y="8036"/>
                <a:ext cx="1032" cy="628"/>
              </a:xfrm>
              <a:prstGeom prst="rect">
                <a:avLst/>
              </a:prstGeom>
              <a:noFill/>
            </p:spPr>
            <p:txBody>
              <a:bodyPr wrap="square" rtlCol="0">
                <a:spAutoFit/>
              </a:bodyPr>
              <a:p>
                <a:pPr>
                  <a:lnSpc>
                    <a:spcPct val="150000"/>
                  </a:lnSpc>
                </a:pPr>
                <a:r>
                  <a:rPr kumimoji="1" lang="en-US" altLang="zh-CN" sz="800" dirty="0">
                    <a:solidFill>
                      <a:schemeClr val="bg1"/>
                    </a:solidFill>
                    <a:latin typeface="微软雅黑" panose="020B0503020204020204" charset="-122"/>
                    <a:ea typeface="微软雅黑" panose="020B0503020204020204" charset="-122"/>
                  </a:rPr>
                  <a:t>04</a:t>
                </a:r>
                <a:endParaRPr kumimoji="1" lang="en-US" altLang="zh-CN" sz="800" dirty="0">
                  <a:solidFill>
                    <a:schemeClr val="bg1"/>
                  </a:solidFill>
                  <a:latin typeface="微软雅黑" panose="020B0503020204020204" charset="-122"/>
                  <a:ea typeface="微软雅黑" panose="020B0503020204020204" charset="-122"/>
                </a:endParaRPr>
              </a:p>
            </p:txBody>
          </p:sp>
        </p:grpSp>
        <p:sp>
          <p:nvSpPr>
            <p:cNvPr id="30" name="文本框 29"/>
            <p:cNvSpPr txBox="1"/>
            <p:nvPr/>
          </p:nvSpPr>
          <p:spPr>
            <a:xfrm>
              <a:off x="10634" y="10283"/>
              <a:ext cx="2875" cy="337"/>
            </a:xfrm>
            <a:prstGeom prst="rect">
              <a:avLst/>
            </a:prstGeom>
            <a:noFill/>
          </p:spPr>
          <p:txBody>
            <a:bodyPr wrap="none" rtlCol="0">
              <a:spAutoFit/>
            </a:bodyPr>
            <a:p>
              <a:r>
                <a:rPr kumimoji="1" lang="en-US" altLang="zh-CN" sz="800" dirty="0" smtClean="0">
                  <a:solidFill>
                    <a:schemeClr val="bg1">
                      <a:lumMod val="75000"/>
                    </a:schemeClr>
                  </a:solidFill>
                </a:rPr>
                <a:t>YAU MATHEMATICAL SCIENCES CENTER</a:t>
              </a:r>
              <a:endParaRPr kumimoji="1" lang="en-US" altLang="zh-CN" sz="800" dirty="0" smtClean="0">
                <a:solidFill>
                  <a:schemeClr val="bg1">
                    <a:lumMod val="75000"/>
                  </a:schemeClr>
                </a:solidFill>
              </a:endParaRPr>
            </a:p>
          </p:txBody>
        </p:sp>
      </p:grpSp>
      <p:sp>
        <p:nvSpPr>
          <p:cNvPr id="80" name="文本框 79"/>
          <p:cNvSpPr txBox="1"/>
          <p:nvPr/>
        </p:nvSpPr>
        <p:spPr>
          <a:xfrm>
            <a:off x="548005" y="1758315"/>
            <a:ext cx="2964180" cy="193802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1000" b="1"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1000" b="1" dirty="0">
              <a:solidFill>
                <a:schemeClr val="tx1">
                  <a:lumMod val="65000"/>
                  <a:lumOff val="35000"/>
                </a:schemeClr>
              </a:solidFill>
              <a:latin typeface="微软雅黑" panose="020B0503020204020204" charset="-122"/>
              <a:ea typeface="微软雅黑" panose="020B0503020204020204" charset="-122"/>
              <a:sym typeface="+mn-ea"/>
            </a:endParaRPr>
          </a:p>
        </p:txBody>
      </p:sp>
      <p:grpSp>
        <p:nvGrpSpPr>
          <p:cNvPr id="15" name="组合 14"/>
          <p:cNvGrpSpPr/>
          <p:nvPr/>
        </p:nvGrpSpPr>
        <p:grpSpPr>
          <a:xfrm>
            <a:off x="4572635" y="1988820"/>
            <a:ext cx="4321175" cy="3586557"/>
            <a:chOff x="7263" y="3181"/>
            <a:chExt cx="6065" cy="5034"/>
          </a:xfrm>
        </p:grpSpPr>
        <p:sp>
          <p:nvSpPr>
            <p:cNvPr id="2" name="椭圆 1"/>
            <p:cNvSpPr/>
            <p:nvPr/>
          </p:nvSpPr>
          <p:spPr>
            <a:xfrm>
              <a:off x="7876" y="3906"/>
              <a:ext cx="2626" cy="2617"/>
            </a:xfrm>
            <a:prstGeom prst="ellipse">
              <a:avLst/>
            </a:prstGeom>
            <a:noFill/>
            <a:ln>
              <a:solidFill>
                <a:schemeClr val="bg1">
                  <a:lumMod val="65000"/>
                </a:schemeClr>
              </a:solidFill>
            </a:ln>
            <a:effectLst/>
            <a:extLst>
              <a:ext uri="{909E8E84-426E-40DD-AFC4-6F175D3DCCD1}">
                <a14:hiddenFill xmlns:a14="http://schemas.microsoft.com/office/drawing/2010/main">
                  <a:solidFill>
                    <a:schemeClr val="bg1"/>
                  </a:solidFill>
                </a14:hiddenFill>
              </a:ext>
            </a:extLst>
          </p:spPr>
          <p:style>
            <a:lnRef idx="1">
              <a:schemeClr val="dk1"/>
            </a:lnRef>
            <a:fillRef idx="2">
              <a:schemeClr val="dk1"/>
            </a:fillRef>
            <a:effectRef idx="1">
              <a:schemeClr val="dk1"/>
            </a:effectRef>
            <a:fontRef idx="minor">
              <a:schemeClr val="dk1"/>
            </a:fontRef>
          </p:style>
          <p:txBody>
            <a:bodyPr/>
            <a:p>
              <a:endParaRPr lang="zh-CN" altLang="en-US"/>
            </a:p>
          </p:txBody>
        </p:sp>
        <p:sp>
          <p:nvSpPr>
            <p:cNvPr id="3" name="椭圆 2"/>
            <p:cNvSpPr/>
            <p:nvPr/>
          </p:nvSpPr>
          <p:spPr>
            <a:xfrm>
              <a:off x="9761" y="4018"/>
              <a:ext cx="2626" cy="2617"/>
            </a:xfrm>
            <a:prstGeom prst="ellipse">
              <a:avLst/>
            </a:prstGeom>
            <a:noFill/>
            <a:ln>
              <a:solidFill>
                <a:schemeClr val="bg1">
                  <a:lumMod val="65000"/>
                </a:schemeClr>
              </a:solidFill>
            </a:ln>
            <a:effectLst/>
            <a:extLst>
              <a:ext uri="{909E8E84-426E-40DD-AFC4-6F175D3DCCD1}">
                <a14:hiddenFill xmlns:a14="http://schemas.microsoft.com/office/drawing/2010/main">
                  <a:solidFill>
                    <a:schemeClr val="bg1"/>
                  </a:solidFill>
                </a14:hiddenFill>
              </a:ext>
            </a:extLst>
          </p:spPr>
          <p:style>
            <a:lnRef idx="1">
              <a:schemeClr val="dk1"/>
            </a:lnRef>
            <a:fillRef idx="2">
              <a:schemeClr val="dk1"/>
            </a:fillRef>
            <a:effectRef idx="1">
              <a:schemeClr val="dk1"/>
            </a:effectRef>
            <a:fontRef idx="minor">
              <a:schemeClr val="dk1"/>
            </a:fontRef>
          </p:style>
          <p:txBody>
            <a:bodyPr/>
            <a:p>
              <a:endParaRPr lang="zh-CN" altLang="en-US"/>
            </a:p>
          </p:txBody>
        </p:sp>
        <p:sp>
          <p:nvSpPr>
            <p:cNvPr id="4" name="椭圆 3"/>
            <p:cNvSpPr/>
            <p:nvPr/>
          </p:nvSpPr>
          <p:spPr>
            <a:xfrm>
              <a:off x="8731" y="5598"/>
              <a:ext cx="2626" cy="2617"/>
            </a:xfrm>
            <a:prstGeom prst="ellipse">
              <a:avLst/>
            </a:prstGeom>
            <a:noFill/>
            <a:ln>
              <a:solidFill>
                <a:schemeClr val="bg1">
                  <a:lumMod val="65000"/>
                </a:schemeClr>
              </a:solidFill>
            </a:ln>
            <a:effectLst/>
            <a:extLst>
              <a:ext uri="{909E8E84-426E-40DD-AFC4-6F175D3DCCD1}">
                <a14:hiddenFill xmlns:a14="http://schemas.microsoft.com/office/drawing/2010/main">
                  <a:solidFill>
                    <a:schemeClr val="bg1"/>
                  </a:solidFill>
                </a14:hiddenFill>
              </a:ext>
            </a:extLst>
          </p:spPr>
          <p:style>
            <a:lnRef idx="1">
              <a:schemeClr val="dk1"/>
            </a:lnRef>
            <a:fillRef idx="2">
              <a:schemeClr val="dk1"/>
            </a:fillRef>
            <a:effectRef idx="1">
              <a:schemeClr val="dk1"/>
            </a:effectRef>
            <a:fontRef idx="minor">
              <a:schemeClr val="dk1"/>
            </a:fontRef>
          </p:style>
          <p:txBody>
            <a:bodyPr/>
            <a:p>
              <a:endParaRPr lang="zh-CN" altLang="en-US"/>
            </a:p>
          </p:txBody>
        </p:sp>
        <p:cxnSp>
          <p:nvCxnSpPr>
            <p:cNvPr id="6" name="直接箭头连接符 5"/>
            <p:cNvCxnSpPr/>
            <p:nvPr/>
          </p:nvCxnSpPr>
          <p:spPr>
            <a:xfrm flipV="1">
              <a:off x="10167" y="3701"/>
              <a:ext cx="52" cy="1034"/>
            </a:xfrm>
            <a:prstGeom prst="straightConnector1">
              <a:avLst/>
            </a:prstGeom>
            <a:ln w="3175">
              <a:solidFill>
                <a:schemeClr val="tx1">
                  <a:lumMod val="65000"/>
                  <a:lumOff val="35000"/>
                </a:schemeClr>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7" name="直接箭头连接符 6"/>
            <p:cNvCxnSpPr/>
            <p:nvPr/>
          </p:nvCxnSpPr>
          <p:spPr>
            <a:xfrm flipH="1">
              <a:off x="8095" y="6280"/>
              <a:ext cx="1064" cy="535"/>
            </a:xfrm>
            <a:prstGeom prst="straightConnector1">
              <a:avLst/>
            </a:prstGeom>
            <a:ln w="3175">
              <a:solidFill>
                <a:schemeClr val="tx1">
                  <a:lumMod val="65000"/>
                  <a:lumOff val="35000"/>
                </a:schemeClr>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8" name="直接箭头连接符 7"/>
            <p:cNvCxnSpPr/>
            <p:nvPr/>
          </p:nvCxnSpPr>
          <p:spPr>
            <a:xfrm flipH="1" flipV="1">
              <a:off x="10997" y="6523"/>
              <a:ext cx="1162" cy="292"/>
            </a:xfrm>
            <a:prstGeom prst="straightConnector1">
              <a:avLst/>
            </a:prstGeom>
            <a:ln w="3175">
              <a:solidFill>
                <a:schemeClr val="tx1">
                  <a:lumMod val="65000"/>
                  <a:lumOff val="35000"/>
                </a:schemeClr>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9" name="文本框 8"/>
            <p:cNvSpPr txBox="1"/>
            <p:nvPr/>
          </p:nvSpPr>
          <p:spPr>
            <a:xfrm>
              <a:off x="9529" y="3181"/>
              <a:ext cx="1468" cy="387"/>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0" name="文本框 9"/>
            <p:cNvSpPr txBox="1"/>
            <p:nvPr/>
          </p:nvSpPr>
          <p:spPr>
            <a:xfrm>
              <a:off x="7263" y="6815"/>
              <a:ext cx="1468" cy="387"/>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1" name="文本框 10"/>
            <p:cNvSpPr txBox="1"/>
            <p:nvPr/>
          </p:nvSpPr>
          <p:spPr>
            <a:xfrm>
              <a:off x="11860" y="6815"/>
              <a:ext cx="1468" cy="387"/>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2" name="文本框 11"/>
            <p:cNvSpPr txBox="1"/>
            <p:nvPr/>
          </p:nvSpPr>
          <p:spPr>
            <a:xfrm>
              <a:off x="8178" y="4852"/>
              <a:ext cx="1468" cy="387"/>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3" name="文本框 12"/>
            <p:cNvSpPr txBox="1"/>
            <p:nvPr/>
          </p:nvSpPr>
          <p:spPr>
            <a:xfrm>
              <a:off x="10844" y="4964"/>
              <a:ext cx="1468" cy="387"/>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4" name="文本框 13"/>
            <p:cNvSpPr txBox="1"/>
            <p:nvPr/>
          </p:nvSpPr>
          <p:spPr>
            <a:xfrm>
              <a:off x="9310" y="6815"/>
              <a:ext cx="1468" cy="387"/>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grpSp>
      <p:sp>
        <p:nvSpPr>
          <p:cNvPr id="2050" name=" 2050"/>
          <p:cNvSpPr/>
          <p:nvPr/>
        </p:nvSpPr>
        <p:spPr bwMode="auto">
          <a:xfrm>
            <a:off x="1149350" y="4072255"/>
            <a:ext cx="1762125" cy="1762125"/>
          </a:xfrm>
          <a:custGeom>
            <a:avLst/>
            <a:gdLst/>
            <a:ahLst/>
            <a:cxnLst/>
            <a:rect l="0" t="0" r="r" b="b"/>
            <a:pathLst>
              <a:path w="1917701" h="1819275">
                <a:moveTo>
                  <a:pt x="711992" y="795933"/>
                </a:moveTo>
                <a:lnTo>
                  <a:pt x="722042" y="796197"/>
                </a:lnTo>
                <a:lnTo>
                  <a:pt x="731828" y="796462"/>
                </a:lnTo>
                <a:lnTo>
                  <a:pt x="742143" y="796991"/>
                </a:lnTo>
                <a:lnTo>
                  <a:pt x="751929" y="797784"/>
                </a:lnTo>
                <a:lnTo>
                  <a:pt x="761979" y="798577"/>
                </a:lnTo>
                <a:lnTo>
                  <a:pt x="771765" y="799635"/>
                </a:lnTo>
                <a:lnTo>
                  <a:pt x="781551" y="800957"/>
                </a:lnTo>
                <a:lnTo>
                  <a:pt x="791337" y="802544"/>
                </a:lnTo>
                <a:lnTo>
                  <a:pt x="800858" y="804130"/>
                </a:lnTo>
                <a:lnTo>
                  <a:pt x="810644" y="805981"/>
                </a:lnTo>
                <a:lnTo>
                  <a:pt x="820166" y="807832"/>
                </a:lnTo>
                <a:lnTo>
                  <a:pt x="829687" y="810212"/>
                </a:lnTo>
                <a:lnTo>
                  <a:pt x="839473" y="812592"/>
                </a:lnTo>
                <a:lnTo>
                  <a:pt x="848994" y="814972"/>
                </a:lnTo>
                <a:lnTo>
                  <a:pt x="858252" y="817616"/>
                </a:lnTo>
                <a:lnTo>
                  <a:pt x="867773" y="820525"/>
                </a:lnTo>
                <a:lnTo>
                  <a:pt x="886551" y="826871"/>
                </a:lnTo>
                <a:lnTo>
                  <a:pt x="905065" y="833746"/>
                </a:lnTo>
                <a:lnTo>
                  <a:pt x="923315" y="841415"/>
                </a:lnTo>
                <a:lnTo>
                  <a:pt x="941300" y="849612"/>
                </a:lnTo>
                <a:lnTo>
                  <a:pt x="959284" y="858603"/>
                </a:lnTo>
                <a:lnTo>
                  <a:pt x="976740" y="868122"/>
                </a:lnTo>
                <a:lnTo>
                  <a:pt x="993932" y="878170"/>
                </a:lnTo>
                <a:lnTo>
                  <a:pt x="1011123" y="889012"/>
                </a:lnTo>
                <a:lnTo>
                  <a:pt x="1003189" y="891392"/>
                </a:lnTo>
                <a:lnTo>
                  <a:pt x="995254" y="893772"/>
                </a:lnTo>
                <a:lnTo>
                  <a:pt x="987055" y="896416"/>
                </a:lnTo>
                <a:lnTo>
                  <a:pt x="979121" y="899325"/>
                </a:lnTo>
                <a:lnTo>
                  <a:pt x="971186" y="902762"/>
                </a:lnTo>
                <a:lnTo>
                  <a:pt x="962987" y="905936"/>
                </a:lnTo>
                <a:lnTo>
                  <a:pt x="955053" y="909638"/>
                </a:lnTo>
                <a:lnTo>
                  <a:pt x="947383" y="913604"/>
                </a:lnTo>
                <a:lnTo>
                  <a:pt x="939448" y="917835"/>
                </a:lnTo>
                <a:lnTo>
                  <a:pt x="932043" y="922066"/>
                </a:lnTo>
                <a:lnTo>
                  <a:pt x="924637" y="926826"/>
                </a:lnTo>
                <a:lnTo>
                  <a:pt x="917231" y="931850"/>
                </a:lnTo>
                <a:lnTo>
                  <a:pt x="910090" y="936874"/>
                </a:lnTo>
                <a:lnTo>
                  <a:pt x="902949" y="942427"/>
                </a:lnTo>
                <a:lnTo>
                  <a:pt x="896073" y="948509"/>
                </a:lnTo>
                <a:lnTo>
                  <a:pt x="889461" y="954326"/>
                </a:lnTo>
                <a:lnTo>
                  <a:pt x="883113" y="960937"/>
                </a:lnTo>
                <a:lnTo>
                  <a:pt x="877030" y="967812"/>
                </a:lnTo>
                <a:lnTo>
                  <a:pt x="871211" y="974952"/>
                </a:lnTo>
                <a:lnTo>
                  <a:pt x="865393" y="982356"/>
                </a:lnTo>
                <a:lnTo>
                  <a:pt x="859838" y="990024"/>
                </a:lnTo>
                <a:lnTo>
                  <a:pt x="854813" y="998486"/>
                </a:lnTo>
                <a:lnTo>
                  <a:pt x="850052" y="1006683"/>
                </a:lnTo>
                <a:lnTo>
                  <a:pt x="845556" y="1015674"/>
                </a:lnTo>
                <a:lnTo>
                  <a:pt x="841324" y="1025193"/>
                </a:lnTo>
                <a:lnTo>
                  <a:pt x="837886" y="1034713"/>
                </a:lnTo>
                <a:lnTo>
                  <a:pt x="834183" y="1044761"/>
                </a:lnTo>
                <a:lnTo>
                  <a:pt x="831274" y="1055074"/>
                </a:lnTo>
                <a:lnTo>
                  <a:pt x="828629" y="1066180"/>
                </a:lnTo>
                <a:lnTo>
                  <a:pt x="826249" y="1077550"/>
                </a:lnTo>
                <a:lnTo>
                  <a:pt x="824398" y="1089185"/>
                </a:lnTo>
                <a:lnTo>
                  <a:pt x="823340" y="1101349"/>
                </a:lnTo>
                <a:lnTo>
                  <a:pt x="822017" y="1115893"/>
                </a:lnTo>
                <a:lnTo>
                  <a:pt x="821488" y="1129907"/>
                </a:lnTo>
                <a:lnTo>
                  <a:pt x="821488" y="1143129"/>
                </a:lnTo>
                <a:lnTo>
                  <a:pt x="821753" y="1156086"/>
                </a:lnTo>
                <a:lnTo>
                  <a:pt x="822546" y="1168514"/>
                </a:lnTo>
                <a:lnTo>
                  <a:pt x="824133" y="1180413"/>
                </a:lnTo>
                <a:lnTo>
                  <a:pt x="825984" y="1192048"/>
                </a:lnTo>
                <a:lnTo>
                  <a:pt x="828100" y="1203154"/>
                </a:lnTo>
                <a:lnTo>
                  <a:pt x="830745" y="1213731"/>
                </a:lnTo>
                <a:lnTo>
                  <a:pt x="833654" y="1224044"/>
                </a:lnTo>
                <a:lnTo>
                  <a:pt x="836828" y="1233828"/>
                </a:lnTo>
                <a:lnTo>
                  <a:pt x="840531" y="1243348"/>
                </a:lnTo>
                <a:lnTo>
                  <a:pt x="844763" y="1252338"/>
                </a:lnTo>
                <a:lnTo>
                  <a:pt x="848994" y="1260800"/>
                </a:lnTo>
                <a:lnTo>
                  <a:pt x="853491" y="1269262"/>
                </a:lnTo>
                <a:lnTo>
                  <a:pt x="858516" y="1276930"/>
                </a:lnTo>
                <a:lnTo>
                  <a:pt x="863806" y="1284334"/>
                </a:lnTo>
                <a:lnTo>
                  <a:pt x="869360" y="1291474"/>
                </a:lnTo>
                <a:lnTo>
                  <a:pt x="874914" y="1298349"/>
                </a:lnTo>
                <a:lnTo>
                  <a:pt x="880997" y="1304960"/>
                </a:lnTo>
                <a:lnTo>
                  <a:pt x="887080" y="1311042"/>
                </a:lnTo>
                <a:lnTo>
                  <a:pt x="893428" y="1316859"/>
                </a:lnTo>
                <a:lnTo>
                  <a:pt x="900040" y="1322412"/>
                </a:lnTo>
                <a:lnTo>
                  <a:pt x="906652" y="1327436"/>
                </a:lnTo>
                <a:lnTo>
                  <a:pt x="913264" y="1332196"/>
                </a:lnTo>
                <a:lnTo>
                  <a:pt x="920405" y="1336956"/>
                </a:lnTo>
                <a:lnTo>
                  <a:pt x="927546" y="1341187"/>
                </a:lnTo>
                <a:lnTo>
                  <a:pt x="934687" y="1345417"/>
                </a:lnTo>
                <a:lnTo>
                  <a:pt x="941828" y="1349119"/>
                </a:lnTo>
                <a:lnTo>
                  <a:pt x="949234" y="1352821"/>
                </a:lnTo>
                <a:lnTo>
                  <a:pt x="956904" y="1355995"/>
                </a:lnTo>
                <a:lnTo>
                  <a:pt x="964310" y="1358903"/>
                </a:lnTo>
                <a:lnTo>
                  <a:pt x="971715" y="1361812"/>
                </a:lnTo>
                <a:lnTo>
                  <a:pt x="979121" y="1364456"/>
                </a:lnTo>
                <a:lnTo>
                  <a:pt x="986526" y="1366836"/>
                </a:lnTo>
                <a:lnTo>
                  <a:pt x="993932" y="1368952"/>
                </a:lnTo>
                <a:lnTo>
                  <a:pt x="1008479" y="1372654"/>
                </a:lnTo>
                <a:lnTo>
                  <a:pt x="1023025" y="1375562"/>
                </a:lnTo>
                <a:lnTo>
                  <a:pt x="1037043" y="1378471"/>
                </a:lnTo>
                <a:lnTo>
                  <a:pt x="1050532" y="1380058"/>
                </a:lnTo>
                <a:lnTo>
                  <a:pt x="1063227" y="1381380"/>
                </a:lnTo>
                <a:lnTo>
                  <a:pt x="1075129" y="1382438"/>
                </a:lnTo>
                <a:lnTo>
                  <a:pt x="1086237" y="1382702"/>
                </a:lnTo>
                <a:lnTo>
                  <a:pt x="1096287" y="1383231"/>
                </a:lnTo>
                <a:lnTo>
                  <a:pt x="1105015" y="1383495"/>
                </a:lnTo>
                <a:lnTo>
                  <a:pt x="1112421" y="1383231"/>
                </a:lnTo>
                <a:lnTo>
                  <a:pt x="1122736" y="1382702"/>
                </a:lnTo>
                <a:lnTo>
                  <a:pt x="1126703" y="1382438"/>
                </a:lnTo>
                <a:lnTo>
                  <a:pt x="1126703" y="1394337"/>
                </a:lnTo>
                <a:lnTo>
                  <a:pt x="1126968" y="1406236"/>
                </a:lnTo>
                <a:lnTo>
                  <a:pt x="1127232" y="1417607"/>
                </a:lnTo>
                <a:lnTo>
                  <a:pt x="1128025" y="1428977"/>
                </a:lnTo>
                <a:lnTo>
                  <a:pt x="1129083" y="1439554"/>
                </a:lnTo>
                <a:lnTo>
                  <a:pt x="1130141" y="1450131"/>
                </a:lnTo>
                <a:lnTo>
                  <a:pt x="1131728" y="1460444"/>
                </a:lnTo>
                <a:lnTo>
                  <a:pt x="1133580" y="1470228"/>
                </a:lnTo>
                <a:lnTo>
                  <a:pt x="1135431" y="1480012"/>
                </a:lnTo>
                <a:lnTo>
                  <a:pt x="1137547" y="1489267"/>
                </a:lnTo>
                <a:lnTo>
                  <a:pt x="1139927" y="1498522"/>
                </a:lnTo>
                <a:lnTo>
                  <a:pt x="1142572" y="1507513"/>
                </a:lnTo>
                <a:lnTo>
                  <a:pt x="1145481" y="1515710"/>
                </a:lnTo>
                <a:lnTo>
                  <a:pt x="1148391" y="1524172"/>
                </a:lnTo>
                <a:lnTo>
                  <a:pt x="1151564" y="1532105"/>
                </a:lnTo>
                <a:lnTo>
                  <a:pt x="1155003" y="1539773"/>
                </a:lnTo>
                <a:lnTo>
                  <a:pt x="1158441" y="1547442"/>
                </a:lnTo>
                <a:lnTo>
                  <a:pt x="1162408" y="1554581"/>
                </a:lnTo>
                <a:lnTo>
                  <a:pt x="1166111" y="1561721"/>
                </a:lnTo>
                <a:lnTo>
                  <a:pt x="1170078" y="1568596"/>
                </a:lnTo>
                <a:lnTo>
                  <a:pt x="1174575" y="1575207"/>
                </a:lnTo>
                <a:lnTo>
                  <a:pt x="1178806" y="1581553"/>
                </a:lnTo>
                <a:lnTo>
                  <a:pt x="1183038" y="1587370"/>
                </a:lnTo>
                <a:lnTo>
                  <a:pt x="1187799" y="1593452"/>
                </a:lnTo>
                <a:lnTo>
                  <a:pt x="1192560" y="1599005"/>
                </a:lnTo>
                <a:lnTo>
                  <a:pt x="1197320" y="1604558"/>
                </a:lnTo>
                <a:lnTo>
                  <a:pt x="1202346" y="1609582"/>
                </a:lnTo>
                <a:lnTo>
                  <a:pt x="1207635" y="1614607"/>
                </a:lnTo>
                <a:lnTo>
                  <a:pt x="1212660" y="1619366"/>
                </a:lnTo>
                <a:lnTo>
                  <a:pt x="1217950" y="1624126"/>
                </a:lnTo>
                <a:lnTo>
                  <a:pt x="1223240" y="1628357"/>
                </a:lnTo>
                <a:lnTo>
                  <a:pt x="1229058" y="1632852"/>
                </a:lnTo>
                <a:lnTo>
                  <a:pt x="1234348" y="1636819"/>
                </a:lnTo>
                <a:lnTo>
                  <a:pt x="1239902" y="1640521"/>
                </a:lnTo>
                <a:lnTo>
                  <a:pt x="1245721" y="1644487"/>
                </a:lnTo>
                <a:lnTo>
                  <a:pt x="1251540" y="1647660"/>
                </a:lnTo>
                <a:lnTo>
                  <a:pt x="1263177" y="1654271"/>
                </a:lnTo>
                <a:lnTo>
                  <a:pt x="1274814" y="1660353"/>
                </a:lnTo>
                <a:lnTo>
                  <a:pt x="1286716" y="1665377"/>
                </a:lnTo>
                <a:lnTo>
                  <a:pt x="1298882" y="1670137"/>
                </a:lnTo>
                <a:lnTo>
                  <a:pt x="1310784" y="1673839"/>
                </a:lnTo>
                <a:lnTo>
                  <a:pt x="1322686" y="1677541"/>
                </a:lnTo>
                <a:lnTo>
                  <a:pt x="1334588" y="1680714"/>
                </a:lnTo>
                <a:lnTo>
                  <a:pt x="1346225" y="1683094"/>
                </a:lnTo>
                <a:lnTo>
                  <a:pt x="1357862" y="1685474"/>
                </a:lnTo>
                <a:lnTo>
                  <a:pt x="1368971" y="1687325"/>
                </a:lnTo>
                <a:lnTo>
                  <a:pt x="1380079" y="1688382"/>
                </a:lnTo>
                <a:lnTo>
                  <a:pt x="1390658" y="1689705"/>
                </a:lnTo>
                <a:lnTo>
                  <a:pt x="1401238" y="1690498"/>
                </a:lnTo>
                <a:lnTo>
                  <a:pt x="1411024" y="1690762"/>
                </a:lnTo>
                <a:lnTo>
                  <a:pt x="1411817" y="1709537"/>
                </a:lnTo>
                <a:lnTo>
                  <a:pt x="1412346" y="1728311"/>
                </a:lnTo>
                <a:lnTo>
                  <a:pt x="1412875" y="1747086"/>
                </a:lnTo>
                <a:lnTo>
                  <a:pt x="1412875" y="1766125"/>
                </a:lnTo>
                <a:lnTo>
                  <a:pt x="1412346" y="1792832"/>
                </a:lnTo>
                <a:lnTo>
                  <a:pt x="1411553" y="1819275"/>
                </a:lnTo>
                <a:lnTo>
                  <a:pt x="793" y="1811078"/>
                </a:lnTo>
                <a:lnTo>
                  <a:pt x="264" y="1784635"/>
                </a:lnTo>
                <a:lnTo>
                  <a:pt x="0" y="1757928"/>
                </a:lnTo>
                <a:lnTo>
                  <a:pt x="529" y="1733071"/>
                </a:lnTo>
                <a:lnTo>
                  <a:pt x="1058" y="1708215"/>
                </a:lnTo>
                <a:lnTo>
                  <a:pt x="2645" y="1683623"/>
                </a:lnTo>
                <a:lnTo>
                  <a:pt x="4232" y="1659031"/>
                </a:lnTo>
                <a:lnTo>
                  <a:pt x="6612" y="1634968"/>
                </a:lnTo>
                <a:lnTo>
                  <a:pt x="8992" y="1610905"/>
                </a:lnTo>
                <a:lnTo>
                  <a:pt x="12166" y="1587106"/>
                </a:lnTo>
                <a:lnTo>
                  <a:pt x="15340" y="1563307"/>
                </a:lnTo>
                <a:lnTo>
                  <a:pt x="19307" y="1539773"/>
                </a:lnTo>
                <a:lnTo>
                  <a:pt x="23804" y="1516503"/>
                </a:lnTo>
                <a:lnTo>
                  <a:pt x="28300" y="1493762"/>
                </a:lnTo>
                <a:lnTo>
                  <a:pt x="33590" y="1470757"/>
                </a:lnTo>
                <a:lnTo>
                  <a:pt x="38879" y="1448280"/>
                </a:lnTo>
                <a:lnTo>
                  <a:pt x="44962" y="1425804"/>
                </a:lnTo>
                <a:lnTo>
                  <a:pt x="51045" y="1403856"/>
                </a:lnTo>
                <a:lnTo>
                  <a:pt x="57658" y="1382173"/>
                </a:lnTo>
                <a:lnTo>
                  <a:pt x="64799" y="1360754"/>
                </a:lnTo>
                <a:lnTo>
                  <a:pt x="72204" y="1339336"/>
                </a:lnTo>
                <a:lnTo>
                  <a:pt x="79874" y="1318710"/>
                </a:lnTo>
                <a:lnTo>
                  <a:pt x="88073" y="1298085"/>
                </a:lnTo>
                <a:lnTo>
                  <a:pt x="96272" y="1277459"/>
                </a:lnTo>
                <a:lnTo>
                  <a:pt x="105265" y="1257627"/>
                </a:lnTo>
                <a:lnTo>
                  <a:pt x="114522" y="1238059"/>
                </a:lnTo>
                <a:lnTo>
                  <a:pt x="123779" y="1218491"/>
                </a:lnTo>
                <a:lnTo>
                  <a:pt x="133565" y="1199452"/>
                </a:lnTo>
                <a:lnTo>
                  <a:pt x="143615" y="1180678"/>
                </a:lnTo>
                <a:lnTo>
                  <a:pt x="153930" y="1162432"/>
                </a:lnTo>
                <a:lnTo>
                  <a:pt x="165038" y="1144451"/>
                </a:lnTo>
                <a:lnTo>
                  <a:pt x="176147" y="1126734"/>
                </a:lnTo>
                <a:lnTo>
                  <a:pt x="187255" y="1109546"/>
                </a:lnTo>
                <a:lnTo>
                  <a:pt x="198892" y="1092623"/>
                </a:lnTo>
                <a:lnTo>
                  <a:pt x="210794" y="1075964"/>
                </a:lnTo>
                <a:lnTo>
                  <a:pt x="222960" y="1059834"/>
                </a:lnTo>
                <a:lnTo>
                  <a:pt x="235391" y="1044232"/>
                </a:lnTo>
                <a:lnTo>
                  <a:pt x="248351" y="1028895"/>
                </a:lnTo>
                <a:lnTo>
                  <a:pt x="261310" y="1013823"/>
                </a:lnTo>
                <a:lnTo>
                  <a:pt x="274799" y="999544"/>
                </a:lnTo>
                <a:lnTo>
                  <a:pt x="288288" y="985529"/>
                </a:lnTo>
                <a:lnTo>
                  <a:pt x="302041" y="971779"/>
                </a:lnTo>
                <a:lnTo>
                  <a:pt x="316059" y="958557"/>
                </a:lnTo>
                <a:lnTo>
                  <a:pt x="330341" y="946129"/>
                </a:lnTo>
                <a:lnTo>
                  <a:pt x="344888" y="933965"/>
                </a:lnTo>
                <a:lnTo>
                  <a:pt x="359963" y="922066"/>
                </a:lnTo>
                <a:lnTo>
                  <a:pt x="374774" y="910695"/>
                </a:lnTo>
                <a:lnTo>
                  <a:pt x="389850" y="899589"/>
                </a:lnTo>
                <a:lnTo>
                  <a:pt x="405454" y="889541"/>
                </a:lnTo>
                <a:lnTo>
                  <a:pt x="420794" y="879757"/>
                </a:lnTo>
                <a:lnTo>
                  <a:pt x="436664" y="870238"/>
                </a:lnTo>
                <a:lnTo>
                  <a:pt x="452533" y="861511"/>
                </a:lnTo>
                <a:lnTo>
                  <a:pt x="468666" y="853314"/>
                </a:lnTo>
                <a:lnTo>
                  <a:pt x="485064" y="845646"/>
                </a:lnTo>
                <a:lnTo>
                  <a:pt x="501727" y="838242"/>
                </a:lnTo>
                <a:lnTo>
                  <a:pt x="518389" y="831631"/>
                </a:lnTo>
                <a:lnTo>
                  <a:pt x="535316" y="825285"/>
                </a:lnTo>
                <a:lnTo>
                  <a:pt x="552243" y="819732"/>
                </a:lnTo>
                <a:lnTo>
                  <a:pt x="569435" y="814972"/>
                </a:lnTo>
                <a:lnTo>
                  <a:pt x="586891" y="810477"/>
                </a:lnTo>
                <a:lnTo>
                  <a:pt x="604347" y="806510"/>
                </a:lnTo>
                <a:lnTo>
                  <a:pt x="622067" y="803337"/>
                </a:lnTo>
                <a:lnTo>
                  <a:pt x="639787" y="800693"/>
                </a:lnTo>
                <a:lnTo>
                  <a:pt x="657508" y="798577"/>
                </a:lnTo>
                <a:lnTo>
                  <a:pt x="675757" y="796991"/>
                </a:lnTo>
                <a:lnTo>
                  <a:pt x="693742" y="796197"/>
                </a:lnTo>
                <a:lnTo>
                  <a:pt x="711992" y="795933"/>
                </a:lnTo>
                <a:close/>
                <a:moveTo>
                  <a:pt x="1463280" y="660400"/>
                </a:moveTo>
                <a:lnTo>
                  <a:pt x="1469893" y="660400"/>
                </a:lnTo>
                <a:lnTo>
                  <a:pt x="1477034" y="660665"/>
                </a:lnTo>
                <a:lnTo>
                  <a:pt x="1483912" y="660929"/>
                </a:lnTo>
                <a:lnTo>
                  <a:pt x="1490789" y="661988"/>
                </a:lnTo>
                <a:lnTo>
                  <a:pt x="1497666" y="663046"/>
                </a:lnTo>
                <a:lnTo>
                  <a:pt x="1504279" y="664898"/>
                </a:lnTo>
                <a:lnTo>
                  <a:pt x="1510891" y="666750"/>
                </a:lnTo>
                <a:lnTo>
                  <a:pt x="1516975" y="668867"/>
                </a:lnTo>
                <a:lnTo>
                  <a:pt x="1523323" y="671248"/>
                </a:lnTo>
                <a:lnTo>
                  <a:pt x="1529142" y="673894"/>
                </a:lnTo>
                <a:lnTo>
                  <a:pt x="1535226" y="676804"/>
                </a:lnTo>
                <a:lnTo>
                  <a:pt x="1540780" y="679979"/>
                </a:lnTo>
                <a:lnTo>
                  <a:pt x="1546599" y="683683"/>
                </a:lnTo>
                <a:lnTo>
                  <a:pt x="1551625" y="687123"/>
                </a:lnTo>
                <a:lnTo>
                  <a:pt x="1556915" y="691356"/>
                </a:lnTo>
                <a:lnTo>
                  <a:pt x="1561676" y="695590"/>
                </a:lnTo>
                <a:lnTo>
                  <a:pt x="1566437" y="700088"/>
                </a:lnTo>
                <a:lnTo>
                  <a:pt x="1570934" y="704850"/>
                </a:lnTo>
                <a:lnTo>
                  <a:pt x="1575431" y="709613"/>
                </a:lnTo>
                <a:lnTo>
                  <a:pt x="1579134" y="714640"/>
                </a:lnTo>
                <a:lnTo>
                  <a:pt x="1583101" y="719931"/>
                </a:lnTo>
                <a:lnTo>
                  <a:pt x="1586540" y="725223"/>
                </a:lnTo>
                <a:lnTo>
                  <a:pt x="1589978" y="731044"/>
                </a:lnTo>
                <a:lnTo>
                  <a:pt x="1592888" y="736600"/>
                </a:lnTo>
                <a:lnTo>
                  <a:pt x="1595533" y="742685"/>
                </a:lnTo>
                <a:lnTo>
                  <a:pt x="1597914" y="748771"/>
                </a:lnTo>
                <a:lnTo>
                  <a:pt x="1600030" y="754856"/>
                </a:lnTo>
                <a:lnTo>
                  <a:pt x="1601881" y="761206"/>
                </a:lnTo>
                <a:lnTo>
                  <a:pt x="1603204" y="767556"/>
                </a:lnTo>
                <a:lnTo>
                  <a:pt x="1604526" y="774435"/>
                </a:lnTo>
                <a:lnTo>
                  <a:pt x="1605320" y="781050"/>
                </a:lnTo>
                <a:lnTo>
                  <a:pt x="1605584" y="787665"/>
                </a:lnTo>
                <a:lnTo>
                  <a:pt x="1605849" y="794544"/>
                </a:lnTo>
                <a:lnTo>
                  <a:pt x="1604791" y="967581"/>
                </a:lnTo>
                <a:lnTo>
                  <a:pt x="1781745" y="968375"/>
                </a:lnTo>
                <a:lnTo>
                  <a:pt x="1788887" y="968640"/>
                </a:lnTo>
                <a:lnTo>
                  <a:pt x="1795764" y="969169"/>
                </a:lnTo>
                <a:lnTo>
                  <a:pt x="1802641" y="970227"/>
                </a:lnTo>
                <a:lnTo>
                  <a:pt x="1809518" y="971285"/>
                </a:lnTo>
                <a:lnTo>
                  <a:pt x="1815866" y="972873"/>
                </a:lnTo>
                <a:lnTo>
                  <a:pt x="1822479" y="974725"/>
                </a:lnTo>
                <a:lnTo>
                  <a:pt x="1828827" y="977106"/>
                </a:lnTo>
                <a:lnTo>
                  <a:pt x="1834911" y="979488"/>
                </a:lnTo>
                <a:lnTo>
                  <a:pt x="1840994" y="982133"/>
                </a:lnTo>
                <a:lnTo>
                  <a:pt x="1846813" y="985044"/>
                </a:lnTo>
                <a:lnTo>
                  <a:pt x="1852633" y="988219"/>
                </a:lnTo>
                <a:lnTo>
                  <a:pt x="1857923" y="991923"/>
                </a:lnTo>
                <a:lnTo>
                  <a:pt x="1863213" y="995363"/>
                </a:lnTo>
                <a:lnTo>
                  <a:pt x="1868503" y="999596"/>
                </a:lnTo>
                <a:lnTo>
                  <a:pt x="1873264" y="1003829"/>
                </a:lnTo>
                <a:lnTo>
                  <a:pt x="1878025" y="1008327"/>
                </a:lnTo>
                <a:lnTo>
                  <a:pt x="1882522" y="1012825"/>
                </a:lnTo>
                <a:lnTo>
                  <a:pt x="1886754" y="1017852"/>
                </a:lnTo>
                <a:lnTo>
                  <a:pt x="1890986" y="1022879"/>
                </a:lnTo>
                <a:lnTo>
                  <a:pt x="1894689" y="1027906"/>
                </a:lnTo>
                <a:lnTo>
                  <a:pt x="1898128" y="1033463"/>
                </a:lnTo>
                <a:lnTo>
                  <a:pt x="1901302" y="1039283"/>
                </a:lnTo>
                <a:lnTo>
                  <a:pt x="1904211" y="1044840"/>
                </a:lnTo>
                <a:lnTo>
                  <a:pt x="1907385" y="1050660"/>
                </a:lnTo>
                <a:lnTo>
                  <a:pt x="1909766" y="1056746"/>
                </a:lnTo>
                <a:lnTo>
                  <a:pt x="1911882" y="1063096"/>
                </a:lnTo>
                <a:lnTo>
                  <a:pt x="1913469" y="1069181"/>
                </a:lnTo>
                <a:lnTo>
                  <a:pt x="1915056" y="1075796"/>
                </a:lnTo>
                <a:lnTo>
                  <a:pt x="1916114" y="1082410"/>
                </a:lnTo>
                <a:lnTo>
                  <a:pt x="1916908" y="1089290"/>
                </a:lnTo>
                <a:lnTo>
                  <a:pt x="1917436" y="1095640"/>
                </a:lnTo>
                <a:lnTo>
                  <a:pt x="1917701" y="1102783"/>
                </a:lnTo>
                <a:lnTo>
                  <a:pt x="1917436" y="1109663"/>
                </a:lnTo>
                <a:lnTo>
                  <a:pt x="1916908" y="1116277"/>
                </a:lnTo>
                <a:lnTo>
                  <a:pt x="1915849" y="1123156"/>
                </a:lnTo>
                <a:lnTo>
                  <a:pt x="1914791" y="1129506"/>
                </a:lnTo>
                <a:lnTo>
                  <a:pt x="1913204" y="1136121"/>
                </a:lnTo>
                <a:lnTo>
                  <a:pt x="1911088" y="1142471"/>
                </a:lnTo>
                <a:lnTo>
                  <a:pt x="1908972" y="1148556"/>
                </a:lnTo>
                <a:lnTo>
                  <a:pt x="1906592" y="1154642"/>
                </a:lnTo>
                <a:lnTo>
                  <a:pt x="1903682" y="1160463"/>
                </a:lnTo>
                <a:lnTo>
                  <a:pt x="1900773" y="1166283"/>
                </a:lnTo>
                <a:lnTo>
                  <a:pt x="1897599" y="1171840"/>
                </a:lnTo>
                <a:lnTo>
                  <a:pt x="1893896" y="1177131"/>
                </a:lnTo>
                <a:lnTo>
                  <a:pt x="1889928" y="1182158"/>
                </a:lnTo>
                <a:lnTo>
                  <a:pt x="1885960" y="1187450"/>
                </a:lnTo>
                <a:lnTo>
                  <a:pt x="1881728" y="1192213"/>
                </a:lnTo>
                <a:lnTo>
                  <a:pt x="1876967" y="1196975"/>
                </a:lnTo>
                <a:lnTo>
                  <a:pt x="1872206" y="1201208"/>
                </a:lnTo>
                <a:lnTo>
                  <a:pt x="1867445" y="1205442"/>
                </a:lnTo>
                <a:lnTo>
                  <a:pt x="1862155" y="1209411"/>
                </a:lnTo>
                <a:lnTo>
                  <a:pt x="1856600" y="1212850"/>
                </a:lnTo>
                <a:lnTo>
                  <a:pt x="1851046" y="1216554"/>
                </a:lnTo>
                <a:lnTo>
                  <a:pt x="1845491" y="1219465"/>
                </a:lnTo>
                <a:lnTo>
                  <a:pt x="1839407" y="1222375"/>
                </a:lnTo>
                <a:lnTo>
                  <a:pt x="1833588" y="1225021"/>
                </a:lnTo>
                <a:lnTo>
                  <a:pt x="1827240" y="1227402"/>
                </a:lnTo>
                <a:lnTo>
                  <a:pt x="1821156" y="1229519"/>
                </a:lnTo>
                <a:lnTo>
                  <a:pt x="1814544" y="1231371"/>
                </a:lnTo>
                <a:lnTo>
                  <a:pt x="1807931" y="1232958"/>
                </a:lnTo>
                <a:lnTo>
                  <a:pt x="1801054" y="1234017"/>
                </a:lnTo>
                <a:lnTo>
                  <a:pt x="1794177" y="1234546"/>
                </a:lnTo>
                <a:lnTo>
                  <a:pt x="1787300" y="1235340"/>
                </a:lnTo>
                <a:lnTo>
                  <a:pt x="1780158" y="1235340"/>
                </a:lnTo>
                <a:lnTo>
                  <a:pt x="1603204" y="1234281"/>
                </a:lnTo>
                <a:lnTo>
                  <a:pt x="1602410" y="1407319"/>
                </a:lnTo>
                <a:lnTo>
                  <a:pt x="1602146" y="1413933"/>
                </a:lnTo>
                <a:lnTo>
                  <a:pt x="1601617" y="1420813"/>
                </a:lnTo>
                <a:lnTo>
                  <a:pt x="1600559" y="1427692"/>
                </a:lnTo>
                <a:lnTo>
                  <a:pt x="1599501" y="1434306"/>
                </a:lnTo>
                <a:lnTo>
                  <a:pt x="1597914" y="1440392"/>
                </a:lnTo>
                <a:lnTo>
                  <a:pt x="1595798" y="1446742"/>
                </a:lnTo>
                <a:lnTo>
                  <a:pt x="1593682" y="1453092"/>
                </a:lnTo>
                <a:lnTo>
                  <a:pt x="1591301" y="1459177"/>
                </a:lnTo>
                <a:lnTo>
                  <a:pt x="1588656" y="1464998"/>
                </a:lnTo>
                <a:lnTo>
                  <a:pt x="1585482" y="1470819"/>
                </a:lnTo>
                <a:lnTo>
                  <a:pt x="1582043" y="1476111"/>
                </a:lnTo>
                <a:lnTo>
                  <a:pt x="1578605" y="1481931"/>
                </a:lnTo>
                <a:lnTo>
                  <a:pt x="1574637" y="1486958"/>
                </a:lnTo>
                <a:lnTo>
                  <a:pt x="1570670" y="1491986"/>
                </a:lnTo>
                <a:lnTo>
                  <a:pt x="1566437" y="1496748"/>
                </a:lnTo>
                <a:lnTo>
                  <a:pt x="1561941" y="1501511"/>
                </a:lnTo>
                <a:lnTo>
                  <a:pt x="1557180" y="1505744"/>
                </a:lnTo>
                <a:lnTo>
                  <a:pt x="1552154" y="1509713"/>
                </a:lnTo>
                <a:lnTo>
                  <a:pt x="1546864" y="1513946"/>
                </a:lnTo>
                <a:lnTo>
                  <a:pt x="1541309" y="1517650"/>
                </a:lnTo>
                <a:lnTo>
                  <a:pt x="1536019" y="1521090"/>
                </a:lnTo>
                <a:lnTo>
                  <a:pt x="1530200" y="1524000"/>
                </a:lnTo>
                <a:lnTo>
                  <a:pt x="1524381" y="1527175"/>
                </a:lnTo>
                <a:lnTo>
                  <a:pt x="1518297" y="1529821"/>
                </a:lnTo>
                <a:lnTo>
                  <a:pt x="1511949" y="1532202"/>
                </a:lnTo>
                <a:lnTo>
                  <a:pt x="1505601" y="1534319"/>
                </a:lnTo>
                <a:lnTo>
                  <a:pt x="1499253" y="1535906"/>
                </a:lnTo>
                <a:lnTo>
                  <a:pt x="1492640" y="1537494"/>
                </a:lnTo>
                <a:lnTo>
                  <a:pt x="1485763" y="1538288"/>
                </a:lnTo>
                <a:lnTo>
                  <a:pt x="1478886" y="1539346"/>
                </a:lnTo>
                <a:lnTo>
                  <a:pt x="1472009" y="1539875"/>
                </a:lnTo>
                <a:lnTo>
                  <a:pt x="1464867" y="1539875"/>
                </a:lnTo>
                <a:lnTo>
                  <a:pt x="1458255" y="1539611"/>
                </a:lnTo>
                <a:lnTo>
                  <a:pt x="1451113" y="1539346"/>
                </a:lnTo>
                <a:lnTo>
                  <a:pt x="1444236" y="1538288"/>
                </a:lnTo>
                <a:lnTo>
                  <a:pt x="1437623" y="1536965"/>
                </a:lnTo>
                <a:lnTo>
                  <a:pt x="1431010" y="1535377"/>
                </a:lnTo>
                <a:lnTo>
                  <a:pt x="1424398" y="1533525"/>
                </a:lnTo>
                <a:lnTo>
                  <a:pt x="1418314" y="1531673"/>
                </a:lnTo>
                <a:lnTo>
                  <a:pt x="1411966" y="1529292"/>
                </a:lnTo>
                <a:lnTo>
                  <a:pt x="1406147" y="1526381"/>
                </a:lnTo>
                <a:lnTo>
                  <a:pt x="1400063" y="1523471"/>
                </a:lnTo>
                <a:lnTo>
                  <a:pt x="1394509" y="1520296"/>
                </a:lnTo>
                <a:lnTo>
                  <a:pt x="1388690" y="1516592"/>
                </a:lnTo>
                <a:lnTo>
                  <a:pt x="1383399" y="1512888"/>
                </a:lnTo>
                <a:lnTo>
                  <a:pt x="1378374" y="1508919"/>
                </a:lnTo>
                <a:lnTo>
                  <a:pt x="1373348" y="1504686"/>
                </a:lnTo>
                <a:lnTo>
                  <a:pt x="1368852" y="1500188"/>
                </a:lnTo>
                <a:lnTo>
                  <a:pt x="1364355" y="1495425"/>
                </a:lnTo>
                <a:lnTo>
                  <a:pt x="1359858" y="1490663"/>
                </a:lnTo>
                <a:lnTo>
                  <a:pt x="1356155" y="1485636"/>
                </a:lnTo>
                <a:lnTo>
                  <a:pt x="1352188" y="1480344"/>
                </a:lnTo>
                <a:lnTo>
                  <a:pt x="1348749" y="1475052"/>
                </a:lnTo>
                <a:lnTo>
                  <a:pt x="1345311" y="1469496"/>
                </a:lnTo>
                <a:lnTo>
                  <a:pt x="1342401" y="1463675"/>
                </a:lnTo>
                <a:lnTo>
                  <a:pt x="1339756" y="1457854"/>
                </a:lnTo>
                <a:lnTo>
                  <a:pt x="1337375" y="1451504"/>
                </a:lnTo>
                <a:lnTo>
                  <a:pt x="1335259" y="1445154"/>
                </a:lnTo>
                <a:lnTo>
                  <a:pt x="1333408" y="1439069"/>
                </a:lnTo>
                <a:lnTo>
                  <a:pt x="1332085" y="1432454"/>
                </a:lnTo>
                <a:lnTo>
                  <a:pt x="1330763" y="1425840"/>
                </a:lnTo>
                <a:lnTo>
                  <a:pt x="1329969" y="1419490"/>
                </a:lnTo>
                <a:lnTo>
                  <a:pt x="1329440" y="1412611"/>
                </a:lnTo>
                <a:lnTo>
                  <a:pt x="1329440" y="1405731"/>
                </a:lnTo>
                <a:lnTo>
                  <a:pt x="1330234" y="1232958"/>
                </a:lnTo>
                <a:lnTo>
                  <a:pt x="1153279" y="1231636"/>
                </a:lnTo>
                <a:lnTo>
                  <a:pt x="1146402" y="1231371"/>
                </a:lnTo>
                <a:lnTo>
                  <a:pt x="1139525" y="1231106"/>
                </a:lnTo>
                <a:lnTo>
                  <a:pt x="1132648" y="1230048"/>
                </a:lnTo>
                <a:lnTo>
                  <a:pt x="1125771" y="1228990"/>
                </a:lnTo>
                <a:lnTo>
                  <a:pt x="1119423" y="1227138"/>
                </a:lnTo>
                <a:lnTo>
                  <a:pt x="1112810" y="1225286"/>
                </a:lnTo>
                <a:lnTo>
                  <a:pt x="1106462" y="1223433"/>
                </a:lnTo>
                <a:lnTo>
                  <a:pt x="1100378" y="1221052"/>
                </a:lnTo>
                <a:lnTo>
                  <a:pt x="1094295" y="1218406"/>
                </a:lnTo>
                <a:lnTo>
                  <a:pt x="1088476" y="1215231"/>
                </a:lnTo>
                <a:lnTo>
                  <a:pt x="1082656" y="1212056"/>
                </a:lnTo>
                <a:lnTo>
                  <a:pt x="1077102" y="1208352"/>
                </a:lnTo>
                <a:lnTo>
                  <a:pt x="1071812" y="1204648"/>
                </a:lnTo>
                <a:lnTo>
                  <a:pt x="1066786" y="1200679"/>
                </a:lnTo>
                <a:lnTo>
                  <a:pt x="1062025" y="1196446"/>
                </a:lnTo>
                <a:lnTo>
                  <a:pt x="1057264" y="1192213"/>
                </a:lnTo>
                <a:lnTo>
                  <a:pt x="1052767" y="1187450"/>
                </a:lnTo>
                <a:lnTo>
                  <a:pt x="1048271" y="1182688"/>
                </a:lnTo>
                <a:lnTo>
                  <a:pt x="1044303" y="1177396"/>
                </a:lnTo>
                <a:lnTo>
                  <a:pt x="1040600" y="1172104"/>
                </a:lnTo>
                <a:lnTo>
                  <a:pt x="1036897" y="1166813"/>
                </a:lnTo>
                <a:lnTo>
                  <a:pt x="1033723" y="1161256"/>
                </a:lnTo>
                <a:lnTo>
                  <a:pt x="1030549" y="1155435"/>
                </a:lnTo>
                <a:lnTo>
                  <a:pt x="1027904" y="1149615"/>
                </a:lnTo>
                <a:lnTo>
                  <a:pt x="1025523" y="1143265"/>
                </a:lnTo>
                <a:lnTo>
                  <a:pt x="1023407" y="1137444"/>
                </a:lnTo>
                <a:lnTo>
                  <a:pt x="1021820" y="1130829"/>
                </a:lnTo>
                <a:lnTo>
                  <a:pt x="1020233" y="1124215"/>
                </a:lnTo>
                <a:lnTo>
                  <a:pt x="1019175" y="1117600"/>
                </a:lnTo>
                <a:lnTo>
                  <a:pt x="1018117" y="1111250"/>
                </a:lnTo>
                <a:lnTo>
                  <a:pt x="1017853" y="1104371"/>
                </a:lnTo>
                <a:lnTo>
                  <a:pt x="1017588" y="1097492"/>
                </a:lnTo>
                <a:lnTo>
                  <a:pt x="1017853" y="1090613"/>
                </a:lnTo>
                <a:lnTo>
                  <a:pt x="1018382" y="1083733"/>
                </a:lnTo>
                <a:lnTo>
                  <a:pt x="1019440" y="1077383"/>
                </a:lnTo>
                <a:lnTo>
                  <a:pt x="1020498" y="1070769"/>
                </a:lnTo>
                <a:lnTo>
                  <a:pt x="1022085" y="1064154"/>
                </a:lnTo>
                <a:lnTo>
                  <a:pt x="1024201" y="1057804"/>
                </a:lnTo>
                <a:lnTo>
                  <a:pt x="1026317" y="1051719"/>
                </a:lnTo>
                <a:lnTo>
                  <a:pt x="1028697" y="1045633"/>
                </a:lnTo>
                <a:lnTo>
                  <a:pt x="1031607" y="1039813"/>
                </a:lnTo>
                <a:lnTo>
                  <a:pt x="1034516" y="1033992"/>
                </a:lnTo>
                <a:lnTo>
                  <a:pt x="1037690" y="1028435"/>
                </a:lnTo>
                <a:lnTo>
                  <a:pt x="1041394" y="1023144"/>
                </a:lnTo>
                <a:lnTo>
                  <a:pt x="1045361" y="1017852"/>
                </a:lnTo>
                <a:lnTo>
                  <a:pt x="1049329" y="1012825"/>
                </a:lnTo>
                <a:lnTo>
                  <a:pt x="1053561" y="1008063"/>
                </a:lnTo>
                <a:lnTo>
                  <a:pt x="1058057" y="1003565"/>
                </a:lnTo>
                <a:lnTo>
                  <a:pt x="1062818" y="999067"/>
                </a:lnTo>
                <a:lnTo>
                  <a:pt x="1067844" y="994833"/>
                </a:lnTo>
                <a:lnTo>
                  <a:pt x="1073134" y="990865"/>
                </a:lnTo>
                <a:lnTo>
                  <a:pt x="1078689" y="987160"/>
                </a:lnTo>
                <a:lnTo>
                  <a:pt x="1083979" y="983721"/>
                </a:lnTo>
                <a:lnTo>
                  <a:pt x="1089798" y="980546"/>
                </a:lnTo>
                <a:lnTo>
                  <a:pt x="1095617" y="977635"/>
                </a:lnTo>
                <a:lnTo>
                  <a:pt x="1101701" y="975254"/>
                </a:lnTo>
                <a:lnTo>
                  <a:pt x="1108049" y="972873"/>
                </a:lnTo>
                <a:lnTo>
                  <a:pt x="1114133" y="970756"/>
                </a:lnTo>
                <a:lnTo>
                  <a:pt x="1120745" y="968904"/>
                </a:lnTo>
                <a:lnTo>
                  <a:pt x="1127358" y="967581"/>
                </a:lnTo>
                <a:lnTo>
                  <a:pt x="1134235" y="966258"/>
                </a:lnTo>
                <a:lnTo>
                  <a:pt x="1141112" y="965465"/>
                </a:lnTo>
                <a:lnTo>
                  <a:pt x="1147989" y="965200"/>
                </a:lnTo>
                <a:lnTo>
                  <a:pt x="1155131" y="964935"/>
                </a:lnTo>
                <a:lnTo>
                  <a:pt x="1332085" y="965994"/>
                </a:lnTo>
                <a:lnTo>
                  <a:pt x="1332879" y="793221"/>
                </a:lnTo>
                <a:lnTo>
                  <a:pt x="1333143" y="786342"/>
                </a:lnTo>
                <a:lnTo>
                  <a:pt x="1333672" y="779463"/>
                </a:lnTo>
                <a:lnTo>
                  <a:pt x="1334730" y="772583"/>
                </a:lnTo>
                <a:lnTo>
                  <a:pt x="1335788" y="765969"/>
                </a:lnTo>
                <a:lnTo>
                  <a:pt x="1337375" y="759883"/>
                </a:lnTo>
                <a:lnTo>
                  <a:pt x="1339227" y="753269"/>
                </a:lnTo>
                <a:lnTo>
                  <a:pt x="1341608" y="747448"/>
                </a:lnTo>
                <a:lnTo>
                  <a:pt x="1343988" y="741098"/>
                </a:lnTo>
                <a:lnTo>
                  <a:pt x="1346633" y="735013"/>
                </a:lnTo>
                <a:lnTo>
                  <a:pt x="1349807" y="729456"/>
                </a:lnTo>
                <a:lnTo>
                  <a:pt x="1353246" y="723900"/>
                </a:lnTo>
                <a:lnTo>
                  <a:pt x="1356684" y="718344"/>
                </a:lnTo>
                <a:lnTo>
                  <a:pt x="1360652" y="713317"/>
                </a:lnTo>
                <a:lnTo>
                  <a:pt x="1364355" y="708290"/>
                </a:lnTo>
                <a:lnTo>
                  <a:pt x="1368852" y="703527"/>
                </a:lnTo>
                <a:lnTo>
                  <a:pt x="1373348" y="698765"/>
                </a:lnTo>
                <a:lnTo>
                  <a:pt x="1378109" y="694267"/>
                </a:lnTo>
                <a:lnTo>
                  <a:pt x="1383135" y="690298"/>
                </a:lnTo>
                <a:lnTo>
                  <a:pt x="1388161" y="686329"/>
                </a:lnTo>
                <a:lnTo>
                  <a:pt x="1393451" y="682890"/>
                </a:lnTo>
                <a:lnTo>
                  <a:pt x="1399270" y="679186"/>
                </a:lnTo>
                <a:lnTo>
                  <a:pt x="1404824" y="676275"/>
                </a:lnTo>
                <a:lnTo>
                  <a:pt x="1410908" y="673365"/>
                </a:lnTo>
                <a:lnTo>
                  <a:pt x="1416992" y="670454"/>
                </a:lnTo>
                <a:lnTo>
                  <a:pt x="1423075" y="668073"/>
                </a:lnTo>
                <a:lnTo>
                  <a:pt x="1429688" y="666221"/>
                </a:lnTo>
                <a:lnTo>
                  <a:pt x="1436036" y="664369"/>
                </a:lnTo>
                <a:lnTo>
                  <a:pt x="1442649" y="662781"/>
                </a:lnTo>
                <a:lnTo>
                  <a:pt x="1449261" y="661988"/>
                </a:lnTo>
                <a:lnTo>
                  <a:pt x="1456138" y="660929"/>
                </a:lnTo>
                <a:lnTo>
                  <a:pt x="1463280" y="660400"/>
                </a:lnTo>
                <a:close/>
                <a:moveTo>
                  <a:pt x="714108" y="0"/>
                </a:moveTo>
                <a:lnTo>
                  <a:pt x="723364" y="0"/>
                </a:lnTo>
                <a:lnTo>
                  <a:pt x="732621" y="264"/>
                </a:lnTo>
                <a:lnTo>
                  <a:pt x="741349" y="529"/>
                </a:lnTo>
                <a:lnTo>
                  <a:pt x="750606" y="1058"/>
                </a:lnTo>
                <a:lnTo>
                  <a:pt x="759599" y="2115"/>
                </a:lnTo>
                <a:lnTo>
                  <a:pt x="768591" y="3173"/>
                </a:lnTo>
                <a:lnTo>
                  <a:pt x="777319" y="4495"/>
                </a:lnTo>
                <a:lnTo>
                  <a:pt x="786312" y="5817"/>
                </a:lnTo>
                <a:lnTo>
                  <a:pt x="795040" y="7404"/>
                </a:lnTo>
                <a:lnTo>
                  <a:pt x="803503" y="9520"/>
                </a:lnTo>
                <a:lnTo>
                  <a:pt x="812231" y="11635"/>
                </a:lnTo>
                <a:lnTo>
                  <a:pt x="820959" y="14015"/>
                </a:lnTo>
                <a:lnTo>
                  <a:pt x="829158" y="16395"/>
                </a:lnTo>
                <a:lnTo>
                  <a:pt x="837622" y="19039"/>
                </a:lnTo>
                <a:lnTo>
                  <a:pt x="845821" y="21948"/>
                </a:lnTo>
                <a:lnTo>
                  <a:pt x="853755" y="24856"/>
                </a:lnTo>
                <a:lnTo>
                  <a:pt x="861954" y="28294"/>
                </a:lnTo>
                <a:lnTo>
                  <a:pt x="869889" y="31732"/>
                </a:lnTo>
                <a:lnTo>
                  <a:pt x="877559" y="35434"/>
                </a:lnTo>
                <a:lnTo>
                  <a:pt x="885493" y="39136"/>
                </a:lnTo>
                <a:lnTo>
                  <a:pt x="892899" y="43102"/>
                </a:lnTo>
                <a:lnTo>
                  <a:pt x="900569" y="47333"/>
                </a:lnTo>
                <a:lnTo>
                  <a:pt x="907710" y="51299"/>
                </a:lnTo>
                <a:lnTo>
                  <a:pt x="915116" y="56059"/>
                </a:lnTo>
                <a:lnTo>
                  <a:pt x="922257" y="60554"/>
                </a:lnTo>
                <a:lnTo>
                  <a:pt x="929398" y="65314"/>
                </a:lnTo>
                <a:lnTo>
                  <a:pt x="936274" y="70338"/>
                </a:lnTo>
                <a:lnTo>
                  <a:pt x="943151" y="75362"/>
                </a:lnTo>
                <a:lnTo>
                  <a:pt x="949763" y="80915"/>
                </a:lnTo>
                <a:lnTo>
                  <a:pt x="956111" y="86204"/>
                </a:lnTo>
                <a:lnTo>
                  <a:pt x="962458" y="91757"/>
                </a:lnTo>
                <a:lnTo>
                  <a:pt x="968806" y="97575"/>
                </a:lnTo>
                <a:lnTo>
                  <a:pt x="974889" y="103392"/>
                </a:lnTo>
                <a:lnTo>
                  <a:pt x="980972" y="109474"/>
                </a:lnTo>
                <a:lnTo>
                  <a:pt x="986526" y="115556"/>
                </a:lnTo>
                <a:lnTo>
                  <a:pt x="992080" y="121902"/>
                </a:lnTo>
                <a:lnTo>
                  <a:pt x="997635" y="128513"/>
                </a:lnTo>
                <a:lnTo>
                  <a:pt x="1002924" y="134859"/>
                </a:lnTo>
                <a:lnTo>
                  <a:pt x="1008214" y="141470"/>
                </a:lnTo>
                <a:lnTo>
                  <a:pt x="1013239" y="148345"/>
                </a:lnTo>
                <a:lnTo>
                  <a:pt x="1018000" y="155220"/>
                </a:lnTo>
                <a:lnTo>
                  <a:pt x="1022761" y="162360"/>
                </a:lnTo>
                <a:lnTo>
                  <a:pt x="1027257" y="169499"/>
                </a:lnTo>
                <a:lnTo>
                  <a:pt x="1031489" y="176903"/>
                </a:lnTo>
                <a:lnTo>
                  <a:pt x="1035720" y="184043"/>
                </a:lnTo>
                <a:lnTo>
                  <a:pt x="1039688" y="191711"/>
                </a:lnTo>
                <a:lnTo>
                  <a:pt x="1043655" y="199115"/>
                </a:lnTo>
                <a:lnTo>
                  <a:pt x="1047093" y="206784"/>
                </a:lnTo>
                <a:lnTo>
                  <a:pt x="1050532" y="214717"/>
                </a:lnTo>
                <a:lnTo>
                  <a:pt x="1053705" y="222650"/>
                </a:lnTo>
                <a:lnTo>
                  <a:pt x="1057144" y="230318"/>
                </a:lnTo>
                <a:lnTo>
                  <a:pt x="1059788" y="238780"/>
                </a:lnTo>
                <a:lnTo>
                  <a:pt x="1062433" y="246713"/>
                </a:lnTo>
                <a:lnTo>
                  <a:pt x="1064814" y="255175"/>
                </a:lnTo>
                <a:lnTo>
                  <a:pt x="1067194" y="263372"/>
                </a:lnTo>
                <a:lnTo>
                  <a:pt x="1069310" y="271834"/>
                </a:lnTo>
                <a:lnTo>
                  <a:pt x="1070897" y="280031"/>
                </a:lnTo>
                <a:lnTo>
                  <a:pt x="1072484" y="288757"/>
                </a:lnTo>
                <a:lnTo>
                  <a:pt x="1074071" y="297219"/>
                </a:lnTo>
                <a:lnTo>
                  <a:pt x="1075129" y="305945"/>
                </a:lnTo>
                <a:lnTo>
                  <a:pt x="1076186" y="314936"/>
                </a:lnTo>
                <a:lnTo>
                  <a:pt x="1076980" y="323397"/>
                </a:lnTo>
                <a:lnTo>
                  <a:pt x="1077509" y="332388"/>
                </a:lnTo>
                <a:lnTo>
                  <a:pt x="1077773" y="341379"/>
                </a:lnTo>
                <a:lnTo>
                  <a:pt x="1077773" y="350369"/>
                </a:lnTo>
                <a:lnTo>
                  <a:pt x="1077509" y="359360"/>
                </a:lnTo>
                <a:lnTo>
                  <a:pt x="1077244" y="368350"/>
                </a:lnTo>
                <a:lnTo>
                  <a:pt x="1076716" y="377341"/>
                </a:lnTo>
                <a:lnTo>
                  <a:pt x="1075658" y="385803"/>
                </a:lnTo>
                <a:lnTo>
                  <a:pt x="1074600" y="394793"/>
                </a:lnTo>
                <a:lnTo>
                  <a:pt x="1073277" y="403519"/>
                </a:lnTo>
                <a:lnTo>
                  <a:pt x="1071955" y="411981"/>
                </a:lnTo>
                <a:lnTo>
                  <a:pt x="1070103" y="420707"/>
                </a:lnTo>
                <a:lnTo>
                  <a:pt x="1068252" y="428905"/>
                </a:lnTo>
                <a:lnTo>
                  <a:pt x="1065872" y="437366"/>
                </a:lnTo>
                <a:lnTo>
                  <a:pt x="1063756" y="445564"/>
                </a:lnTo>
                <a:lnTo>
                  <a:pt x="1061111" y="454026"/>
                </a:lnTo>
                <a:lnTo>
                  <a:pt x="1058466" y="461958"/>
                </a:lnTo>
                <a:lnTo>
                  <a:pt x="1055557" y="469891"/>
                </a:lnTo>
                <a:lnTo>
                  <a:pt x="1052383" y="478089"/>
                </a:lnTo>
                <a:lnTo>
                  <a:pt x="1048945" y="485757"/>
                </a:lnTo>
                <a:lnTo>
                  <a:pt x="1045506" y="493426"/>
                </a:lnTo>
                <a:lnTo>
                  <a:pt x="1041804" y="501358"/>
                </a:lnTo>
                <a:lnTo>
                  <a:pt x="1038101" y="508762"/>
                </a:lnTo>
                <a:lnTo>
                  <a:pt x="1033869" y="516166"/>
                </a:lnTo>
                <a:lnTo>
                  <a:pt x="1029637" y="523570"/>
                </a:lnTo>
                <a:lnTo>
                  <a:pt x="1025141" y="530710"/>
                </a:lnTo>
                <a:lnTo>
                  <a:pt x="1020380" y="537850"/>
                </a:lnTo>
                <a:lnTo>
                  <a:pt x="1015620" y="544725"/>
                </a:lnTo>
                <a:lnTo>
                  <a:pt x="1010859" y="551864"/>
                </a:lnTo>
                <a:lnTo>
                  <a:pt x="1005834" y="558211"/>
                </a:lnTo>
                <a:lnTo>
                  <a:pt x="1000544" y="564821"/>
                </a:lnTo>
                <a:lnTo>
                  <a:pt x="995254" y="571432"/>
                </a:lnTo>
                <a:lnTo>
                  <a:pt x="989436" y="578043"/>
                </a:lnTo>
                <a:lnTo>
                  <a:pt x="983882" y="584125"/>
                </a:lnTo>
                <a:lnTo>
                  <a:pt x="977798" y="590207"/>
                </a:lnTo>
                <a:lnTo>
                  <a:pt x="971980" y="596024"/>
                </a:lnTo>
                <a:lnTo>
                  <a:pt x="965632" y="601842"/>
                </a:lnTo>
                <a:lnTo>
                  <a:pt x="959549" y="607659"/>
                </a:lnTo>
                <a:lnTo>
                  <a:pt x="953201" y="612948"/>
                </a:lnTo>
                <a:lnTo>
                  <a:pt x="946325" y="618501"/>
                </a:lnTo>
                <a:lnTo>
                  <a:pt x="939713" y="623789"/>
                </a:lnTo>
                <a:lnTo>
                  <a:pt x="933100" y="628813"/>
                </a:lnTo>
                <a:lnTo>
                  <a:pt x="926224" y="633573"/>
                </a:lnTo>
                <a:lnTo>
                  <a:pt x="919083" y="638333"/>
                </a:lnTo>
                <a:lnTo>
                  <a:pt x="911942" y="642828"/>
                </a:lnTo>
                <a:lnTo>
                  <a:pt x="904536" y="647323"/>
                </a:lnTo>
                <a:lnTo>
                  <a:pt x="897131" y="651290"/>
                </a:lnTo>
                <a:lnTo>
                  <a:pt x="889461" y="655521"/>
                </a:lnTo>
                <a:lnTo>
                  <a:pt x="881791" y="659487"/>
                </a:lnTo>
                <a:lnTo>
                  <a:pt x="874120" y="663189"/>
                </a:lnTo>
                <a:lnTo>
                  <a:pt x="866186" y="666627"/>
                </a:lnTo>
                <a:lnTo>
                  <a:pt x="857987" y="670064"/>
                </a:lnTo>
                <a:lnTo>
                  <a:pt x="850052" y="672973"/>
                </a:lnTo>
                <a:lnTo>
                  <a:pt x="841853" y="676146"/>
                </a:lnTo>
                <a:lnTo>
                  <a:pt x="833654" y="679055"/>
                </a:lnTo>
                <a:lnTo>
                  <a:pt x="825455" y="681699"/>
                </a:lnTo>
                <a:lnTo>
                  <a:pt x="816992" y="684079"/>
                </a:lnTo>
                <a:lnTo>
                  <a:pt x="808264" y="686195"/>
                </a:lnTo>
                <a:lnTo>
                  <a:pt x="799800" y="688310"/>
                </a:lnTo>
                <a:lnTo>
                  <a:pt x="791072" y="690161"/>
                </a:lnTo>
                <a:lnTo>
                  <a:pt x="782609" y="691483"/>
                </a:lnTo>
                <a:lnTo>
                  <a:pt x="773616" y="693070"/>
                </a:lnTo>
                <a:lnTo>
                  <a:pt x="764624" y="694128"/>
                </a:lnTo>
                <a:lnTo>
                  <a:pt x="755632" y="695185"/>
                </a:lnTo>
                <a:lnTo>
                  <a:pt x="746639" y="695714"/>
                </a:lnTo>
                <a:lnTo>
                  <a:pt x="737647" y="696243"/>
                </a:lnTo>
                <a:lnTo>
                  <a:pt x="728390" y="696507"/>
                </a:lnTo>
                <a:lnTo>
                  <a:pt x="719133" y="696507"/>
                </a:lnTo>
                <a:lnTo>
                  <a:pt x="709876" y="696507"/>
                </a:lnTo>
                <a:lnTo>
                  <a:pt x="700883" y="695979"/>
                </a:lnTo>
                <a:lnTo>
                  <a:pt x="691891" y="695450"/>
                </a:lnTo>
                <a:lnTo>
                  <a:pt x="682898" y="694392"/>
                </a:lnTo>
                <a:lnTo>
                  <a:pt x="673906" y="693599"/>
                </a:lnTo>
                <a:lnTo>
                  <a:pt x="664913" y="692541"/>
                </a:lnTo>
                <a:lnTo>
                  <a:pt x="656186" y="690954"/>
                </a:lnTo>
                <a:lnTo>
                  <a:pt x="647458" y="689103"/>
                </a:lnTo>
                <a:lnTo>
                  <a:pt x="638730" y="687252"/>
                </a:lnTo>
                <a:lnTo>
                  <a:pt x="630266" y="684872"/>
                </a:lnTo>
                <a:lnTo>
                  <a:pt x="621538" y="683021"/>
                </a:lnTo>
                <a:lnTo>
                  <a:pt x="613339" y="680113"/>
                </a:lnTo>
                <a:lnTo>
                  <a:pt x="604876" y="677468"/>
                </a:lnTo>
                <a:lnTo>
                  <a:pt x="596676" y="674824"/>
                </a:lnTo>
                <a:lnTo>
                  <a:pt x="588478" y="671651"/>
                </a:lnTo>
                <a:lnTo>
                  <a:pt x="580543" y="668213"/>
                </a:lnTo>
                <a:lnTo>
                  <a:pt x="572873" y="665040"/>
                </a:lnTo>
                <a:lnTo>
                  <a:pt x="564674" y="661603"/>
                </a:lnTo>
                <a:lnTo>
                  <a:pt x="557004" y="657636"/>
                </a:lnTo>
                <a:lnTo>
                  <a:pt x="549598" y="653405"/>
                </a:lnTo>
                <a:lnTo>
                  <a:pt x="541928" y="649439"/>
                </a:lnTo>
                <a:lnTo>
                  <a:pt x="534787" y="645208"/>
                </a:lnTo>
                <a:lnTo>
                  <a:pt x="527382" y="640713"/>
                </a:lnTo>
                <a:lnTo>
                  <a:pt x="520241" y="635953"/>
                </a:lnTo>
                <a:lnTo>
                  <a:pt x="513364" y="631193"/>
                </a:lnTo>
                <a:lnTo>
                  <a:pt x="506223" y="626169"/>
                </a:lnTo>
                <a:lnTo>
                  <a:pt x="499611" y="621145"/>
                </a:lnTo>
                <a:lnTo>
                  <a:pt x="492734" y="615592"/>
                </a:lnTo>
                <a:lnTo>
                  <a:pt x="486122" y="610303"/>
                </a:lnTo>
                <a:lnTo>
                  <a:pt x="480039" y="604750"/>
                </a:lnTo>
                <a:lnTo>
                  <a:pt x="473691" y="598933"/>
                </a:lnTo>
                <a:lnTo>
                  <a:pt x="467873" y="593115"/>
                </a:lnTo>
                <a:lnTo>
                  <a:pt x="461790" y="587298"/>
                </a:lnTo>
                <a:lnTo>
                  <a:pt x="455971" y="580952"/>
                </a:lnTo>
                <a:lnTo>
                  <a:pt x="450152" y="574605"/>
                </a:lnTo>
                <a:lnTo>
                  <a:pt x="444863" y="568523"/>
                </a:lnTo>
                <a:lnTo>
                  <a:pt x="439573" y="561913"/>
                </a:lnTo>
                <a:lnTo>
                  <a:pt x="434283" y="555038"/>
                </a:lnTo>
                <a:lnTo>
                  <a:pt x="429258" y="548162"/>
                </a:lnTo>
                <a:lnTo>
                  <a:pt x="424497" y="541287"/>
                </a:lnTo>
                <a:lnTo>
                  <a:pt x="419737" y="534148"/>
                </a:lnTo>
                <a:lnTo>
                  <a:pt x="415240" y="527008"/>
                </a:lnTo>
                <a:lnTo>
                  <a:pt x="411009" y="519868"/>
                </a:lnTo>
                <a:lnTo>
                  <a:pt x="406777" y="512464"/>
                </a:lnTo>
                <a:lnTo>
                  <a:pt x="402545" y="505060"/>
                </a:lnTo>
                <a:lnTo>
                  <a:pt x="398842" y="497392"/>
                </a:lnTo>
                <a:lnTo>
                  <a:pt x="395140" y="489988"/>
                </a:lnTo>
                <a:lnTo>
                  <a:pt x="391966" y="481791"/>
                </a:lnTo>
                <a:lnTo>
                  <a:pt x="388792" y="474122"/>
                </a:lnTo>
                <a:lnTo>
                  <a:pt x="385618" y="466189"/>
                </a:lnTo>
                <a:lnTo>
                  <a:pt x="382709" y="458256"/>
                </a:lnTo>
                <a:lnTo>
                  <a:pt x="380064" y="449795"/>
                </a:lnTo>
                <a:lnTo>
                  <a:pt x="377684" y="441862"/>
                </a:lnTo>
                <a:lnTo>
                  <a:pt x="375303" y="433400"/>
                </a:lnTo>
                <a:lnTo>
                  <a:pt x="373187" y="425203"/>
                </a:lnTo>
                <a:lnTo>
                  <a:pt x="371336" y="416477"/>
                </a:lnTo>
                <a:lnTo>
                  <a:pt x="370014" y="407750"/>
                </a:lnTo>
                <a:lnTo>
                  <a:pt x="368427" y="399289"/>
                </a:lnTo>
                <a:lnTo>
                  <a:pt x="367369" y="390562"/>
                </a:lnTo>
                <a:lnTo>
                  <a:pt x="366311" y="382101"/>
                </a:lnTo>
                <a:lnTo>
                  <a:pt x="365517" y="373110"/>
                </a:lnTo>
                <a:lnTo>
                  <a:pt x="364988" y="364120"/>
                </a:lnTo>
                <a:lnTo>
                  <a:pt x="364724" y="355129"/>
                </a:lnTo>
                <a:lnTo>
                  <a:pt x="364724" y="346403"/>
                </a:lnTo>
                <a:lnTo>
                  <a:pt x="364988" y="337412"/>
                </a:lnTo>
                <a:lnTo>
                  <a:pt x="365253" y="328422"/>
                </a:lnTo>
                <a:lnTo>
                  <a:pt x="365782" y="319695"/>
                </a:lnTo>
                <a:lnTo>
                  <a:pt x="366575" y="310705"/>
                </a:lnTo>
                <a:lnTo>
                  <a:pt x="367898" y="301979"/>
                </a:lnTo>
                <a:lnTo>
                  <a:pt x="368956" y="292988"/>
                </a:lnTo>
                <a:lnTo>
                  <a:pt x="370542" y="284791"/>
                </a:lnTo>
                <a:lnTo>
                  <a:pt x="372394" y="276064"/>
                </a:lnTo>
                <a:lnTo>
                  <a:pt x="374245" y="267603"/>
                </a:lnTo>
                <a:lnTo>
                  <a:pt x="376626" y="259141"/>
                </a:lnTo>
                <a:lnTo>
                  <a:pt x="378477" y="250944"/>
                </a:lnTo>
                <a:lnTo>
                  <a:pt x="381386" y="242746"/>
                </a:lnTo>
                <a:lnTo>
                  <a:pt x="384031" y="234549"/>
                </a:lnTo>
                <a:lnTo>
                  <a:pt x="386940" y="226616"/>
                </a:lnTo>
                <a:lnTo>
                  <a:pt x="390114" y="218683"/>
                </a:lnTo>
                <a:lnTo>
                  <a:pt x="393553" y="210750"/>
                </a:lnTo>
                <a:lnTo>
                  <a:pt x="396991" y="203082"/>
                </a:lnTo>
                <a:lnTo>
                  <a:pt x="400694" y="195678"/>
                </a:lnTo>
                <a:lnTo>
                  <a:pt x="404396" y="187745"/>
                </a:lnTo>
                <a:lnTo>
                  <a:pt x="408628" y="180341"/>
                </a:lnTo>
                <a:lnTo>
                  <a:pt x="412860" y="173201"/>
                </a:lnTo>
                <a:lnTo>
                  <a:pt x="417356" y="165797"/>
                </a:lnTo>
                <a:lnTo>
                  <a:pt x="422117" y="158658"/>
                </a:lnTo>
                <a:lnTo>
                  <a:pt x="426878" y="151783"/>
                </a:lnTo>
                <a:lnTo>
                  <a:pt x="431638" y="144907"/>
                </a:lnTo>
                <a:lnTo>
                  <a:pt x="436664" y="138297"/>
                </a:lnTo>
                <a:lnTo>
                  <a:pt x="441953" y="131686"/>
                </a:lnTo>
                <a:lnTo>
                  <a:pt x="447243" y="125075"/>
                </a:lnTo>
                <a:lnTo>
                  <a:pt x="453062" y="118993"/>
                </a:lnTo>
                <a:lnTo>
                  <a:pt x="458616" y="112647"/>
                </a:lnTo>
                <a:lnTo>
                  <a:pt x="464434" y="106301"/>
                </a:lnTo>
                <a:lnTo>
                  <a:pt x="470518" y="100483"/>
                </a:lnTo>
                <a:lnTo>
                  <a:pt x="476865" y="94666"/>
                </a:lnTo>
                <a:lnTo>
                  <a:pt x="482948" y="89113"/>
                </a:lnTo>
                <a:lnTo>
                  <a:pt x="489560" y="83560"/>
                </a:lnTo>
                <a:lnTo>
                  <a:pt x="496172" y="78271"/>
                </a:lnTo>
                <a:lnTo>
                  <a:pt x="502520" y="72983"/>
                </a:lnTo>
                <a:lnTo>
                  <a:pt x="509397" y="67958"/>
                </a:lnTo>
                <a:lnTo>
                  <a:pt x="516538" y="62934"/>
                </a:lnTo>
                <a:lnTo>
                  <a:pt x="523414" y="58175"/>
                </a:lnTo>
                <a:lnTo>
                  <a:pt x="530820" y="53679"/>
                </a:lnTo>
                <a:lnTo>
                  <a:pt x="537961" y="49184"/>
                </a:lnTo>
                <a:lnTo>
                  <a:pt x="545367" y="45217"/>
                </a:lnTo>
                <a:lnTo>
                  <a:pt x="553301" y="40987"/>
                </a:lnTo>
                <a:lnTo>
                  <a:pt x="560707" y="37020"/>
                </a:lnTo>
                <a:lnTo>
                  <a:pt x="568377" y="33583"/>
                </a:lnTo>
                <a:lnTo>
                  <a:pt x="576311" y="29881"/>
                </a:lnTo>
                <a:lnTo>
                  <a:pt x="584510" y="26707"/>
                </a:lnTo>
                <a:lnTo>
                  <a:pt x="592445" y="23534"/>
                </a:lnTo>
                <a:lnTo>
                  <a:pt x="600379" y="20361"/>
                </a:lnTo>
                <a:lnTo>
                  <a:pt x="608843" y="17717"/>
                </a:lnTo>
                <a:lnTo>
                  <a:pt x="617042" y="15073"/>
                </a:lnTo>
                <a:lnTo>
                  <a:pt x="625505" y="12693"/>
                </a:lnTo>
                <a:lnTo>
                  <a:pt x="633969" y="10313"/>
                </a:lnTo>
                <a:lnTo>
                  <a:pt x="642697" y="8462"/>
                </a:lnTo>
                <a:lnTo>
                  <a:pt x="651425" y="6875"/>
                </a:lnTo>
                <a:lnTo>
                  <a:pt x="659888" y="5024"/>
                </a:lnTo>
                <a:lnTo>
                  <a:pt x="668881" y="3702"/>
                </a:lnTo>
                <a:lnTo>
                  <a:pt x="677873" y="2644"/>
                </a:lnTo>
                <a:lnTo>
                  <a:pt x="686601" y="1851"/>
                </a:lnTo>
                <a:lnTo>
                  <a:pt x="695858" y="793"/>
                </a:lnTo>
                <a:lnTo>
                  <a:pt x="704851" y="264"/>
                </a:lnTo>
                <a:lnTo>
                  <a:pt x="714108" y="0"/>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grpSp>
        <p:nvGrpSpPr>
          <p:cNvPr id="18" name="组合 17"/>
          <p:cNvGrpSpPr/>
          <p:nvPr/>
        </p:nvGrpSpPr>
        <p:grpSpPr>
          <a:xfrm>
            <a:off x="4445" y="292735"/>
            <a:ext cx="8782685" cy="706120"/>
            <a:chOff x="7" y="461"/>
            <a:chExt cx="13831" cy="1112"/>
          </a:xfrm>
        </p:grpSpPr>
        <p:grpSp>
          <p:nvGrpSpPr>
            <p:cNvPr id="42" name="组合 41"/>
            <p:cNvGrpSpPr/>
            <p:nvPr/>
          </p:nvGrpSpPr>
          <p:grpSpPr>
            <a:xfrm>
              <a:off x="7" y="461"/>
              <a:ext cx="13831" cy="1112"/>
              <a:chOff x="7" y="461"/>
              <a:chExt cx="13831" cy="1112"/>
            </a:xfrm>
          </p:grpSpPr>
          <p:sp>
            <p:nvSpPr>
              <p:cNvPr id="20"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1" name="矩形 20"/>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grpSp>
            <p:nvGrpSpPr>
              <p:cNvPr id="23" name="组合 22"/>
              <p:cNvGrpSpPr/>
              <p:nvPr/>
            </p:nvGrpSpPr>
            <p:grpSpPr>
              <a:xfrm rot="16200000">
                <a:off x="695" y="121"/>
                <a:ext cx="1063" cy="1743"/>
                <a:chOff x="-206" y="17"/>
                <a:chExt cx="2140" cy="3507"/>
              </a:xfrm>
            </p:grpSpPr>
            <p:pic>
              <p:nvPicPr>
                <p:cNvPr id="24" name="图片 23" descr="模板用-01"/>
                <p:cNvPicPr>
                  <a:picLocks noChangeAspect="1"/>
                </p:cNvPicPr>
                <p:nvPr/>
              </p:nvPicPr>
              <p:blipFill>
                <a:blip r:embed="rId1"/>
                <a:srcRect l="54452" t="44312" r="37578" b="42387"/>
                <a:stretch>
                  <a:fillRect/>
                </a:stretch>
              </p:blipFill>
              <p:spPr>
                <a:xfrm rot="5400000">
                  <a:off x="-39" y="-150"/>
                  <a:ext cx="1807" cy="2140"/>
                </a:xfrm>
                <a:prstGeom prst="rect">
                  <a:avLst/>
                </a:prstGeom>
              </p:spPr>
            </p:pic>
            <p:pic>
              <p:nvPicPr>
                <p:cNvPr id="25" name="图片 24" descr="模板用-01"/>
                <p:cNvPicPr>
                  <a:picLocks noChangeAspect="1"/>
                </p:cNvPicPr>
                <p:nvPr/>
              </p:nvPicPr>
              <p:blipFill>
                <a:blip r:embed="rId1"/>
                <a:srcRect l="27977" t="61731" r="61134" b="27584"/>
                <a:stretch>
                  <a:fillRect/>
                </a:stretch>
              </p:blipFill>
              <p:spPr>
                <a:xfrm rot="5400000">
                  <a:off x="30" y="2055"/>
                  <a:ext cx="1698" cy="1240"/>
                </a:xfrm>
                <a:prstGeom prst="rect">
                  <a:avLst/>
                </a:prstGeom>
              </p:spPr>
            </p:pic>
          </p:grpSp>
          <p:sp>
            <p:nvSpPr>
              <p:cNvPr id="26" name="文本框 25"/>
              <p:cNvSpPr txBox="1"/>
              <p:nvPr/>
            </p:nvSpPr>
            <p:spPr>
              <a:xfrm>
                <a:off x="10563" y="775"/>
                <a:ext cx="2922" cy="798"/>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b="1" dirty="0">
                    <a:solidFill>
                      <a:srgbClr val="662D91"/>
                    </a:solidFill>
                    <a:latin typeface="微软雅黑" panose="020B0503020204020204" charset="-122"/>
                    <a:ea typeface="微软雅黑" panose="020B0503020204020204" charset="-122"/>
                  </a:rPr>
                  <a:t>TEXT HERE</a:t>
                </a:r>
                <a:endParaRPr kumimoji="1" lang="en-US" altLang="zh-CN" b="1" dirty="0">
                  <a:solidFill>
                    <a:srgbClr val="662D91"/>
                  </a:solidFill>
                  <a:latin typeface="微软雅黑" panose="020B0503020204020204" charset="-122"/>
                  <a:ea typeface="微软雅黑" panose="020B0503020204020204" charset="-122"/>
                </a:endParaRPr>
              </a:p>
            </p:txBody>
          </p:sp>
        </p:grpSp>
        <p:grpSp>
          <p:nvGrpSpPr>
            <p:cNvPr id="31" name="组合 30"/>
            <p:cNvGrpSpPr/>
            <p:nvPr/>
          </p:nvGrpSpPr>
          <p:grpSpPr>
            <a:xfrm>
              <a:off x="2206" y="661"/>
              <a:ext cx="1795" cy="632"/>
              <a:chOff x="2206" y="661"/>
              <a:chExt cx="1795" cy="632"/>
            </a:xfrm>
          </p:grpSpPr>
          <p:pic>
            <p:nvPicPr>
              <p:cNvPr id="32" name="图片 31" descr="模板用-01"/>
              <p:cNvPicPr>
                <a:picLocks noChangeAspect="1"/>
              </p:cNvPicPr>
              <p:nvPr/>
            </p:nvPicPr>
            <p:blipFill>
              <a:blip r:embed="rId1"/>
              <a:srcRect l="27977" t="61731" r="61134" b="27584"/>
              <a:stretch>
                <a:fillRect/>
              </a:stretch>
            </p:blipFill>
            <p:spPr>
              <a:xfrm rot="21600000">
                <a:off x="2206" y="677"/>
                <a:ext cx="844" cy="616"/>
              </a:xfrm>
              <a:prstGeom prst="rect">
                <a:avLst/>
              </a:prstGeom>
            </p:spPr>
          </p:pic>
          <p:pic>
            <p:nvPicPr>
              <p:cNvPr id="33" name="图片 32" descr="模板用-01"/>
              <p:cNvPicPr>
                <a:picLocks noChangeAspect="1"/>
              </p:cNvPicPr>
              <p:nvPr/>
            </p:nvPicPr>
            <p:blipFill>
              <a:blip r:embed="rId1"/>
              <a:srcRect l="27977" t="61731" r="61134" b="27584"/>
              <a:stretch>
                <a:fillRect/>
              </a:stretch>
            </p:blipFill>
            <p:spPr>
              <a:xfrm rot="21600000">
                <a:off x="3157" y="661"/>
                <a:ext cx="844" cy="616"/>
              </a:xfrm>
              <a:prstGeom prst="rect">
                <a:avLst/>
              </a:prstGeom>
            </p:spPr>
          </p:pic>
        </p:gr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43" name="组合 42"/>
          <p:cNvGrpSpPr/>
          <p:nvPr/>
        </p:nvGrpSpPr>
        <p:grpSpPr>
          <a:xfrm>
            <a:off x="4445" y="6454775"/>
            <a:ext cx="9119870" cy="304165"/>
            <a:chOff x="7" y="10165"/>
            <a:chExt cx="14362" cy="479"/>
          </a:xfrm>
        </p:grpSpPr>
        <p:cxnSp>
          <p:nvCxnSpPr>
            <p:cNvPr id="27" name="直接连接符 26"/>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28" name="组合 27"/>
            <p:cNvGrpSpPr/>
            <p:nvPr/>
          </p:nvGrpSpPr>
          <p:grpSpPr>
            <a:xfrm>
              <a:off x="13485" y="10210"/>
              <a:ext cx="713" cy="434"/>
              <a:chOff x="10912" y="8036"/>
              <a:chExt cx="1032" cy="628"/>
            </a:xfrm>
          </p:grpSpPr>
          <p:sp>
            <p:nvSpPr>
              <p:cNvPr id="219"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9" name="文本框 28"/>
              <p:cNvSpPr txBox="1"/>
              <p:nvPr/>
            </p:nvSpPr>
            <p:spPr>
              <a:xfrm>
                <a:off x="10912" y="8036"/>
                <a:ext cx="1032" cy="628"/>
              </a:xfrm>
              <a:prstGeom prst="rect">
                <a:avLst/>
              </a:prstGeom>
              <a:noFill/>
            </p:spPr>
            <p:txBody>
              <a:bodyPr wrap="square" rtlCol="0">
                <a:spAutoFit/>
              </a:bodyPr>
              <a:p>
                <a:pPr>
                  <a:lnSpc>
                    <a:spcPct val="150000"/>
                  </a:lnSpc>
                </a:pPr>
                <a:r>
                  <a:rPr kumimoji="1" lang="en-US" altLang="zh-CN" sz="800" dirty="0">
                    <a:solidFill>
                      <a:schemeClr val="bg1"/>
                    </a:solidFill>
                    <a:latin typeface="微软雅黑" panose="020B0503020204020204" charset="-122"/>
                    <a:ea typeface="微软雅黑" panose="020B0503020204020204" charset="-122"/>
                  </a:rPr>
                  <a:t>05</a:t>
                </a:r>
                <a:endParaRPr kumimoji="1" lang="en-US" altLang="zh-CN" sz="800" dirty="0">
                  <a:solidFill>
                    <a:schemeClr val="bg1"/>
                  </a:solidFill>
                  <a:latin typeface="微软雅黑" panose="020B0503020204020204" charset="-122"/>
                  <a:ea typeface="微软雅黑" panose="020B0503020204020204" charset="-122"/>
                </a:endParaRPr>
              </a:p>
            </p:txBody>
          </p:sp>
        </p:grpSp>
        <p:sp>
          <p:nvSpPr>
            <p:cNvPr id="30" name="文本框 29"/>
            <p:cNvSpPr txBox="1"/>
            <p:nvPr/>
          </p:nvSpPr>
          <p:spPr>
            <a:xfrm>
              <a:off x="10634" y="10283"/>
              <a:ext cx="2875" cy="337"/>
            </a:xfrm>
            <a:prstGeom prst="rect">
              <a:avLst/>
            </a:prstGeom>
            <a:noFill/>
          </p:spPr>
          <p:txBody>
            <a:bodyPr wrap="none" rtlCol="0">
              <a:spAutoFit/>
            </a:bodyPr>
            <a:p>
              <a:r>
                <a:rPr kumimoji="1" lang="en-US" altLang="zh-CN" sz="800" dirty="0" smtClean="0">
                  <a:solidFill>
                    <a:schemeClr val="bg1">
                      <a:lumMod val="75000"/>
                    </a:schemeClr>
                  </a:solidFill>
                </a:rPr>
                <a:t>YAU MATHEMATICAL SCIENCES CENTER</a:t>
              </a:r>
              <a:endParaRPr kumimoji="1" lang="en-US" altLang="zh-CN" sz="800" dirty="0" smtClean="0">
                <a:solidFill>
                  <a:schemeClr val="bg1">
                    <a:lumMod val="75000"/>
                  </a:schemeClr>
                </a:solidFill>
              </a:endParaRPr>
            </a:p>
          </p:txBody>
        </p:sp>
      </p:grpSp>
      <p:sp>
        <p:nvSpPr>
          <p:cNvPr id="80" name="文本框 79"/>
          <p:cNvSpPr txBox="1"/>
          <p:nvPr/>
        </p:nvSpPr>
        <p:spPr>
          <a:xfrm>
            <a:off x="539750" y="1775460"/>
            <a:ext cx="2964180" cy="193802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1000" b="1"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1000" b="1" dirty="0">
              <a:solidFill>
                <a:schemeClr val="tx1">
                  <a:lumMod val="65000"/>
                  <a:lumOff val="35000"/>
                </a:schemeClr>
              </a:solidFill>
              <a:latin typeface="微软雅黑" panose="020B0503020204020204" charset="-122"/>
              <a:ea typeface="微软雅黑" panose="020B0503020204020204" charset="-122"/>
              <a:sym typeface="+mn-ea"/>
            </a:endParaRPr>
          </a:p>
        </p:txBody>
      </p:sp>
      <p:grpSp>
        <p:nvGrpSpPr>
          <p:cNvPr id="91" name="组合 90"/>
          <p:cNvGrpSpPr/>
          <p:nvPr/>
        </p:nvGrpSpPr>
        <p:grpSpPr>
          <a:xfrm>
            <a:off x="3603625" y="2680335"/>
            <a:ext cx="5111115" cy="2428875"/>
            <a:chOff x="6072" y="4106"/>
            <a:chExt cx="8049" cy="3825"/>
          </a:xfrm>
        </p:grpSpPr>
        <p:cxnSp>
          <p:nvCxnSpPr>
            <p:cNvPr id="44" name="直接连接符 43"/>
            <p:cNvCxnSpPr/>
            <p:nvPr/>
          </p:nvCxnSpPr>
          <p:spPr>
            <a:xfrm flipV="1">
              <a:off x="11828" y="4658"/>
              <a:ext cx="1188" cy="377"/>
            </a:xfrm>
            <a:prstGeom prst="line">
              <a:avLst/>
            </a:prstGeom>
            <a:ln w="317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2" name="直接连接符 41"/>
            <p:cNvCxnSpPr/>
            <p:nvPr/>
          </p:nvCxnSpPr>
          <p:spPr>
            <a:xfrm flipV="1">
              <a:off x="10252" y="5182"/>
              <a:ext cx="1192" cy="741"/>
            </a:xfrm>
            <a:prstGeom prst="line">
              <a:avLst/>
            </a:prstGeom>
            <a:ln w="317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1" name="直接连接符 40"/>
            <p:cNvCxnSpPr/>
            <p:nvPr/>
          </p:nvCxnSpPr>
          <p:spPr>
            <a:xfrm flipV="1">
              <a:off x="8950" y="6382"/>
              <a:ext cx="983" cy="881"/>
            </a:xfrm>
            <a:prstGeom prst="line">
              <a:avLst/>
            </a:prstGeom>
            <a:ln w="317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9" name="直接连接符 38"/>
            <p:cNvCxnSpPr/>
            <p:nvPr/>
          </p:nvCxnSpPr>
          <p:spPr>
            <a:xfrm>
              <a:off x="7448" y="6688"/>
              <a:ext cx="983" cy="575"/>
            </a:xfrm>
            <a:prstGeom prst="line">
              <a:avLst/>
            </a:prstGeom>
            <a:ln w="317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84" name=" 184"/>
            <p:cNvSpPr/>
            <p:nvPr/>
          </p:nvSpPr>
          <p:spPr>
            <a:xfrm>
              <a:off x="6733" y="5923"/>
              <a:ext cx="1098" cy="107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2" name=" 184"/>
            <p:cNvSpPr/>
            <p:nvPr/>
          </p:nvSpPr>
          <p:spPr>
            <a:xfrm>
              <a:off x="8209" y="6855"/>
              <a:ext cx="1098" cy="107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 184"/>
            <p:cNvSpPr/>
            <p:nvPr/>
          </p:nvSpPr>
          <p:spPr>
            <a:xfrm>
              <a:off x="9536" y="5630"/>
              <a:ext cx="1098" cy="107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5" name=" 184"/>
            <p:cNvSpPr/>
            <p:nvPr/>
          </p:nvSpPr>
          <p:spPr>
            <a:xfrm>
              <a:off x="10961" y="4554"/>
              <a:ext cx="1098" cy="107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8" name=" 184"/>
            <p:cNvSpPr/>
            <p:nvPr/>
          </p:nvSpPr>
          <p:spPr>
            <a:xfrm>
              <a:off x="12848" y="4106"/>
              <a:ext cx="1098" cy="107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5" name="文本框 44"/>
            <p:cNvSpPr txBox="1"/>
            <p:nvPr/>
          </p:nvSpPr>
          <p:spPr>
            <a:xfrm>
              <a:off x="6700" y="6021"/>
              <a:ext cx="1285" cy="798"/>
            </a:xfrm>
            <a:prstGeom prst="rect">
              <a:avLst/>
            </a:prstGeom>
            <a:noFill/>
          </p:spPr>
          <p:txBody>
            <a:bodyPr wrap="square" rtlCol="0">
              <a:spAutoFit/>
            </a:bodyPr>
            <a:p>
              <a:pPr>
                <a:lnSpc>
                  <a:spcPct val="150000"/>
                </a:lnSpc>
              </a:pPr>
              <a:r>
                <a:rPr kumimoji="1" lang="en-US" altLang="zh-CN" dirty="0">
                  <a:solidFill>
                    <a:schemeClr val="bg1"/>
                  </a:solidFill>
                  <a:latin typeface="微软雅黑" panose="020B0503020204020204" charset="-122"/>
                  <a:ea typeface="微软雅黑" panose="020B0503020204020204" charset="-122"/>
                </a:rPr>
                <a:t>2014</a:t>
              </a:r>
              <a:endParaRPr kumimoji="1" lang="en-US" altLang="zh-CN" dirty="0">
                <a:solidFill>
                  <a:schemeClr val="bg1"/>
                </a:solidFill>
                <a:latin typeface="微软雅黑" panose="020B0503020204020204" charset="-122"/>
                <a:ea typeface="微软雅黑" panose="020B0503020204020204" charset="-122"/>
              </a:endParaRPr>
            </a:p>
          </p:txBody>
        </p:sp>
        <p:sp>
          <p:nvSpPr>
            <p:cNvPr id="62" name="文本框 61"/>
            <p:cNvSpPr txBox="1"/>
            <p:nvPr/>
          </p:nvSpPr>
          <p:spPr>
            <a:xfrm>
              <a:off x="8176" y="6946"/>
              <a:ext cx="1285" cy="798"/>
            </a:xfrm>
            <a:prstGeom prst="rect">
              <a:avLst/>
            </a:prstGeom>
            <a:noFill/>
          </p:spPr>
          <p:txBody>
            <a:bodyPr wrap="square" rtlCol="0">
              <a:spAutoFit/>
            </a:bodyPr>
            <a:p>
              <a:pPr>
                <a:lnSpc>
                  <a:spcPct val="150000"/>
                </a:lnSpc>
              </a:pPr>
              <a:r>
                <a:rPr kumimoji="1" lang="en-US" altLang="zh-CN" dirty="0">
                  <a:solidFill>
                    <a:schemeClr val="bg1"/>
                  </a:solidFill>
                  <a:latin typeface="微软雅黑" panose="020B0503020204020204" charset="-122"/>
                  <a:ea typeface="微软雅黑" panose="020B0503020204020204" charset="-122"/>
                </a:rPr>
                <a:t>2015</a:t>
              </a:r>
              <a:endParaRPr kumimoji="1" lang="en-US" altLang="zh-CN" dirty="0">
                <a:solidFill>
                  <a:schemeClr val="bg1"/>
                </a:solidFill>
                <a:latin typeface="微软雅黑" panose="020B0503020204020204" charset="-122"/>
                <a:ea typeface="微软雅黑" panose="020B0503020204020204" charset="-122"/>
              </a:endParaRPr>
            </a:p>
          </p:txBody>
        </p:sp>
        <p:sp>
          <p:nvSpPr>
            <p:cNvPr id="64" name="文本框 63"/>
            <p:cNvSpPr txBox="1"/>
            <p:nvPr/>
          </p:nvSpPr>
          <p:spPr>
            <a:xfrm>
              <a:off x="9485" y="5733"/>
              <a:ext cx="1285" cy="798"/>
            </a:xfrm>
            <a:prstGeom prst="rect">
              <a:avLst/>
            </a:prstGeom>
            <a:noFill/>
          </p:spPr>
          <p:txBody>
            <a:bodyPr wrap="square" rtlCol="0">
              <a:spAutoFit/>
            </a:bodyPr>
            <a:p>
              <a:pPr>
                <a:lnSpc>
                  <a:spcPct val="150000"/>
                </a:lnSpc>
              </a:pPr>
              <a:r>
                <a:rPr kumimoji="1" lang="en-US" altLang="zh-CN" dirty="0">
                  <a:solidFill>
                    <a:schemeClr val="bg1"/>
                  </a:solidFill>
                  <a:latin typeface="微软雅黑" panose="020B0503020204020204" charset="-122"/>
                  <a:ea typeface="微软雅黑" panose="020B0503020204020204" charset="-122"/>
                </a:rPr>
                <a:t>2016</a:t>
              </a:r>
              <a:endParaRPr kumimoji="1" lang="en-US" altLang="zh-CN" dirty="0">
                <a:solidFill>
                  <a:schemeClr val="bg1"/>
                </a:solidFill>
                <a:latin typeface="微软雅黑" panose="020B0503020204020204" charset="-122"/>
                <a:ea typeface="微软雅黑" panose="020B0503020204020204" charset="-122"/>
              </a:endParaRPr>
            </a:p>
          </p:txBody>
        </p:sp>
        <p:sp>
          <p:nvSpPr>
            <p:cNvPr id="65" name="文本框 64"/>
            <p:cNvSpPr txBox="1"/>
            <p:nvPr/>
          </p:nvSpPr>
          <p:spPr>
            <a:xfrm>
              <a:off x="10949" y="4645"/>
              <a:ext cx="1285" cy="798"/>
            </a:xfrm>
            <a:prstGeom prst="rect">
              <a:avLst/>
            </a:prstGeom>
            <a:noFill/>
          </p:spPr>
          <p:txBody>
            <a:bodyPr wrap="square" rtlCol="0">
              <a:spAutoFit/>
            </a:bodyPr>
            <a:p>
              <a:pPr>
                <a:lnSpc>
                  <a:spcPct val="150000"/>
                </a:lnSpc>
              </a:pPr>
              <a:r>
                <a:rPr kumimoji="1" lang="en-US" altLang="zh-CN" dirty="0">
                  <a:solidFill>
                    <a:schemeClr val="bg1"/>
                  </a:solidFill>
                  <a:latin typeface="微软雅黑" panose="020B0503020204020204" charset="-122"/>
                  <a:ea typeface="微软雅黑" panose="020B0503020204020204" charset="-122"/>
                </a:rPr>
                <a:t>2017</a:t>
              </a:r>
              <a:endParaRPr kumimoji="1" lang="en-US" altLang="zh-CN" dirty="0">
                <a:solidFill>
                  <a:schemeClr val="bg1"/>
                </a:solidFill>
                <a:latin typeface="微软雅黑" panose="020B0503020204020204" charset="-122"/>
                <a:ea typeface="微软雅黑" panose="020B0503020204020204" charset="-122"/>
              </a:endParaRPr>
            </a:p>
          </p:txBody>
        </p:sp>
        <p:sp>
          <p:nvSpPr>
            <p:cNvPr id="66" name="文本框 65"/>
            <p:cNvSpPr txBox="1"/>
            <p:nvPr/>
          </p:nvSpPr>
          <p:spPr>
            <a:xfrm>
              <a:off x="12836" y="4214"/>
              <a:ext cx="1285" cy="798"/>
            </a:xfrm>
            <a:prstGeom prst="rect">
              <a:avLst/>
            </a:prstGeom>
            <a:noFill/>
          </p:spPr>
          <p:txBody>
            <a:bodyPr wrap="square" rtlCol="0">
              <a:spAutoFit/>
            </a:bodyPr>
            <a:p>
              <a:pPr>
                <a:lnSpc>
                  <a:spcPct val="150000"/>
                </a:lnSpc>
              </a:pPr>
              <a:r>
                <a:rPr kumimoji="1" lang="en-US" altLang="zh-CN" dirty="0">
                  <a:solidFill>
                    <a:schemeClr val="bg1"/>
                  </a:solidFill>
                  <a:latin typeface="微软雅黑" panose="020B0503020204020204" charset="-122"/>
                  <a:ea typeface="微软雅黑" panose="020B0503020204020204" charset="-122"/>
                </a:rPr>
                <a:t>2018</a:t>
              </a:r>
              <a:endParaRPr kumimoji="1" lang="en-US" altLang="zh-CN" dirty="0">
                <a:solidFill>
                  <a:schemeClr val="bg1"/>
                </a:solidFill>
                <a:latin typeface="微软雅黑" panose="020B0503020204020204" charset="-122"/>
                <a:ea typeface="微软雅黑" panose="020B0503020204020204" charset="-122"/>
              </a:endParaRPr>
            </a:p>
          </p:txBody>
        </p:sp>
        <p:sp>
          <p:nvSpPr>
            <p:cNvPr id="67" name="圆角矩形标注 66"/>
            <p:cNvSpPr/>
            <p:nvPr/>
          </p:nvSpPr>
          <p:spPr>
            <a:xfrm rot="16200000">
              <a:off x="6426" y="6761"/>
              <a:ext cx="816" cy="1524"/>
            </a:xfrm>
            <a:prstGeom prst="wedgeRoundRectCallout">
              <a:avLst>
                <a:gd name="adj1" fmla="val -24192"/>
                <a:gd name="adj2" fmla="val 82949"/>
                <a:gd name="adj3" fmla="val 16667"/>
              </a:avLst>
            </a:prstGeom>
            <a:noFill/>
            <a:ln>
              <a:solidFill>
                <a:schemeClr val="tx1">
                  <a:lumMod val="65000"/>
                  <a:lumOff val="35000"/>
                </a:schemeClr>
              </a:solidFill>
            </a:ln>
            <a:extLst>
              <a:ext uri="{909E8E84-426E-40DD-AFC4-6F175D3DCCD1}">
                <a14:hiddenFill xmlns:a14="http://schemas.microsoft.com/office/drawing/2010/main">
                  <a:solidFill>
                    <a:schemeClr val="bg1">
                      <a:lumMod val="75000"/>
                    </a:schemeClr>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82" name="圆角矩形标注 81"/>
            <p:cNvSpPr/>
            <p:nvPr/>
          </p:nvSpPr>
          <p:spPr>
            <a:xfrm rot="16200000" flipV="1">
              <a:off x="8340" y="5383"/>
              <a:ext cx="816" cy="1309"/>
            </a:xfrm>
            <a:prstGeom prst="wedgeRoundRectCallout">
              <a:avLst>
                <a:gd name="adj1" fmla="val -24203"/>
                <a:gd name="adj2" fmla="val 67303"/>
                <a:gd name="adj3" fmla="val 16667"/>
              </a:avLst>
            </a:prstGeom>
            <a:noFill/>
            <a:ln>
              <a:solidFill>
                <a:schemeClr val="tx1">
                  <a:lumMod val="65000"/>
                  <a:lumOff val="35000"/>
                </a:schemeClr>
              </a:solidFill>
            </a:ln>
            <a:extLst>
              <a:ext uri="{909E8E84-426E-40DD-AFC4-6F175D3DCCD1}">
                <a14:hiddenFill xmlns:a14="http://schemas.microsoft.com/office/drawing/2010/main">
                  <a:solidFill>
                    <a:schemeClr val="bg1">
                      <a:lumMod val="75000"/>
                    </a:schemeClr>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83" name="圆角矩形标注 82"/>
            <p:cNvSpPr/>
            <p:nvPr/>
          </p:nvSpPr>
          <p:spPr>
            <a:xfrm rot="5400000">
              <a:off x="11281" y="5729"/>
              <a:ext cx="997" cy="1255"/>
            </a:xfrm>
            <a:prstGeom prst="wedgeRoundRectCallout">
              <a:avLst>
                <a:gd name="adj1" fmla="val -24192"/>
                <a:gd name="adj2" fmla="val 82949"/>
                <a:gd name="adj3" fmla="val 16667"/>
              </a:avLst>
            </a:prstGeom>
            <a:noFill/>
            <a:ln>
              <a:solidFill>
                <a:schemeClr val="tx1">
                  <a:lumMod val="65000"/>
                  <a:lumOff val="35000"/>
                </a:schemeClr>
              </a:solidFill>
            </a:ln>
            <a:extLst>
              <a:ext uri="{909E8E84-426E-40DD-AFC4-6F175D3DCCD1}">
                <a14:hiddenFill xmlns:a14="http://schemas.microsoft.com/office/drawing/2010/main">
                  <a:solidFill>
                    <a:schemeClr val="bg1">
                      <a:lumMod val="75000"/>
                    </a:schemeClr>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84" name="圆角矩形标注 83"/>
            <p:cNvSpPr/>
            <p:nvPr/>
          </p:nvSpPr>
          <p:spPr>
            <a:xfrm rot="5400000" flipH="1" flipV="1">
              <a:off x="9385" y="4254"/>
              <a:ext cx="1029" cy="1185"/>
            </a:xfrm>
            <a:prstGeom prst="wedgeRoundRectCallout">
              <a:avLst>
                <a:gd name="adj1" fmla="val -24192"/>
                <a:gd name="adj2" fmla="val 82949"/>
                <a:gd name="adj3" fmla="val 16667"/>
              </a:avLst>
            </a:prstGeom>
            <a:noFill/>
            <a:ln>
              <a:solidFill>
                <a:schemeClr val="tx1">
                  <a:lumMod val="65000"/>
                  <a:lumOff val="35000"/>
                </a:schemeClr>
              </a:solidFill>
            </a:ln>
            <a:extLst>
              <a:ext uri="{909E8E84-426E-40DD-AFC4-6F175D3DCCD1}">
                <a14:hiddenFill xmlns:a14="http://schemas.microsoft.com/office/drawing/2010/main">
                  <a:solidFill>
                    <a:schemeClr val="bg1">
                      <a:lumMod val="75000"/>
                    </a:schemeClr>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85" name="圆角矩形标注 84"/>
            <p:cNvSpPr/>
            <p:nvPr/>
          </p:nvSpPr>
          <p:spPr>
            <a:xfrm rot="10800000" flipH="1">
              <a:off x="13109" y="5733"/>
              <a:ext cx="1012" cy="1212"/>
            </a:xfrm>
            <a:prstGeom prst="wedgeRoundRectCallout">
              <a:avLst>
                <a:gd name="adj1" fmla="val -24192"/>
                <a:gd name="adj2" fmla="val 82949"/>
                <a:gd name="adj3" fmla="val 16667"/>
              </a:avLst>
            </a:prstGeom>
            <a:noFill/>
            <a:ln>
              <a:solidFill>
                <a:schemeClr val="tx1">
                  <a:lumMod val="65000"/>
                  <a:lumOff val="35000"/>
                </a:schemeClr>
              </a:solidFill>
            </a:ln>
            <a:extLst>
              <a:ext uri="{909E8E84-426E-40DD-AFC4-6F175D3DCCD1}">
                <a14:hiddenFill xmlns:a14="http://schemas.microsoft.com/office/drawing/2010/main">
                  <a:solidFill>
                    <a:schemeClr val="bg1">
                      <a:lumMod val="75000"/>
                    </a:schemeClr>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86" name="文本框 85"/>
            <p:cNvSpPr txBox="1"/>
            <p:nvPr/>
          </p:nvSpPr>
          <p:spPr>
            <a:xfrm>
              <a:off x="6184" y="7310"/>
              <a:ext cx="1647" cy="434"/>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87" name="文本框 86"/>
            <p:cNvSpPr txBox="1"/>
            <p:nvPr/>
          </p:nvSpPr>
          <p:spPr>
            <a:xfrm>
              <a:off x="11248" y="6140"/>
              <a:ext cx="1647" cy="434"/>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88" name="文本框 87"/>
            <p:cNvSpPr txBox="1"/>
            <p:nvPr/>
          </p:nvSpPr>
          <p:spPr>
            <a:xfrm>
              <a:off x="8209" y="5858"/>
              <a:ext cx="1647" cy="434"/>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89" name="文本框 88"/>
            <p:cNvSpPr txBox="1"/>
            <p:nvPr/>
          </p:nvSpPr>
          <p:spPr>
            <a:xfrm>
              <a:off x="13248" y="6021"/>
              <a:ext cx="735" cy="72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90" name="文本框 89"/>
            <p:cNvSpPr txBox="1"/>
            <p:nvPr/>
          </p:nvSpPr>
          <p:spPr>
            <a:xfrm>
              <a:off x="9307" y="4645"/>
              <a:ext cx="1647" cy="434"/>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grpSp>
      <p:sp>
        <p:nvSpPr>
          <p:cNvPr id="2050" name=" 2050"/>
          <p:cNvSpPr/>
          <p:nvPr/>
        </p:nvSpPr>
        <p:spPr bwMode="auto">
          <a:xfrm>
            <a:off x="960120" y="3898900"/>
            <a:ext cx="1995805" cy="1995805"/>
          </a:xfrm>
          <a:custGeom>
            <a:avLst/>
            <a:gdLst>
              <a:gd name="T0" fmla="*/ 354414 w 2295525"/>
              <a:gd name="T1" fmla="*/ 1437494 h 1735138"/>
              <a:gd name="T2" fmla="*/ 223983 w 2295525"/>
              <a:gd name="T3" fmla="*/ 1389407 h 1735138"/>
              <a:gd name="T4" fmla="*/ 200120 w 2295525"/>
              <a:gd name="T5" fmla="*/ 1433678 h 1735138"/>
              <a:gd name="T6" fmla="*/ 1871799 w 2295525"/>
              <a:gd name="T7" fmla="*/ 1202082 h 1735138"/>
              <a:gd name="T8" fmla="*/ 1862595 w 2295525"/>
              <a:gd name="T9" fmla="*/ 1430571 h 1735138"/>
              <a:gd name="T10" fmla="*/ 1585813 w 2295525"/>
              <a:gd name="T11" fmla="*/ 1207999 h 1735138"/>
              <a:gd name="T12" fmla="*/ 1490656 w 2295525"/>
              <a:gd name="T13" fmla="*/ 1402297 h 1735138"/>
              <a:gd name="T14" fmla="*/ 1152749 w 2295525"/>
              <a:gd name="T15" fmla="*/ 1383558 h 1735138"/>
              <a:gd name="T16" fmla="*/ 1090837 w 2295525"/>
              <a:gd name="T17" fmla="*/ 1220821 h 1735138"/>
              <a:gd name="T18" fmla="*/ 783516 w 2295525"/>
              <a:gd name="T19" fmla="*/ 1424982 h 1735138"/>
              <a:gd name="T20" fmla="*/ 1483025 w 2295525"/>
              <a:gd name="T21" fmla="*/ 1122300 h 1735138"/>
              <a:gd name="T22" fmla="*/ 1518730 w 2295525"/>
              <a:gd name="T23" fmla="*/ 1215802 h 1735138"/>
              <a:gd name="T24" fmla="*/ 1183050 w 2295525"/>
              <a:gd name="T25" fmla="*/ 1170419 h 1735138"/>
              <a:gd name="T26" fmla="*/ 1093135 w 2295525"/>
              <a:gd name="T27" fmla="*/ 1129269 h 1735138"/>
              <a:gd name="T28" fmla="*/ 556942 w 2295525"/>
              <a:gd name="T29" fmla="*/ 1349470 h 1735138"/>
              <a:gd name="T30" fmla="*/ 575056 w 2295525"/>
              <a:gd name="T31" fmla="*/ 1122300 h 1735138"/>
              <a:gd name="T32" fmla="*/ 1862842 w 2295525"/>
              <a:gd name="T33" fmla="*/ 1073163 h 1735138"/>
              <a:gd name="T34" fmla="*/ 1818708 w 2295525"/>
              <a:gd name="T35" fmla="*/ 1141187 h 1735138"/>
              <a:gd name="T36" fmla="*/ 1616812 w 2295525"/>
              <a:gd name="T37" fmla="*/ 1141187 h 1735138"/>
              <a:gd name="T38" fmla="*/ 1710350 w 2295525"/>
              <a:gd name="T39" fmla="*/ 973592 h 1735138"/>
              <a:gd name="T40" fmla="*/ 1049969 w 2295525"/>
              <a:gd name="T41" fmla="*/ 1053775 h 1735138"/>
              <a:gd name="T42" fmla="*/ 1014682 w 2295525"/>
              <a:gd name="T43" fmla="*/ 1139873 h 1735138"/>
              <a:gd name="T44" fmla="*/ 810877 w 2295525"/>
              <a:gd name="T45" fmla="*/ 1148088 h 1735138"/>
              <a:gd name="T46" fmla="*/ 894641 w 2295525"/>
              <a:gd name="T47" fmla="*/ 977206 h 1735138"/>
              <a:gd name="T48" fmla="*/ 1442943 w 2295525"/>
              <a:gd name="T49" fmla="*/ 1075103 h 1735138"/>
              <a:gd name="T50" fmla="*/ 1436373 w 2295525"/>
              <a:gd name="T51" fmla="*/ 1150050 h 1735138"/>
              <a:gd name="T52" fmla="*/ 1208721 w 2295525"/>
              <a:gd name="T53" fmla="*/ 1078390 h 1735138"/>
              <a:gd name="T54" fmla="*/ 1323368 w 2295525"/>
              <a:gd name="T55" fmla="*/ 948876 h 1735138"/>
              <a:gd name="T56" fmla="*/ 1621695 w 2295525"/>
              <a:gd name="T57" fmla="*/ 933562 h 1735138"/>
              <a:gd name="T58" fmla="*/ 1479674 w 2295525"/>
              <a:gd name="T59" fmla="*/ 1082709 h 1735138"/>
              <a:gd name="T60" fmla="*/ 1414939 w 2295525"/>
              <a:gd name="T61" fmla="*/ 921326 h 1735138"/>
              <a:gd name="T62" fmla="*/ 734217 w 2295525"/>
              <a:gd name="T63" fmla="*/ 885923 h 1735138"/>
              <a:gd name="T64" fmla="*/ 821379 w 2295525"/>
              <a:gd name="T65" fmla="*/ 995880 h 1735138"/>
              <a:gd name="T66" fmla="*/ 569798 w 2295525"/>
              <a:gd name="T67" fmla="*/ 1011399 h 1735138"/>
              <a:gd name="T68" fmla="*/ 708465 w 2295525"/>
              <a:gd name="T69" fmla="*/ 874696 h 1735138"/>
              <a:gd name="T70" fmla="*/ 1179427 w 2295525"/>
              <a:gd name="T71" fmla="*/ 987627 h 1735138"/>
              <a:gd name="T72" fmla="*/ 1053942 w 2295525"/>
              <a:gd name="T73" fmla="*/ 998854 h 1735138"/>
              <a:gd name="T74" fmla="*/ 1081279 w 2295525"/>
              <a:gd name="T75" fmla="*/ 872390 h 1735138"/>
              <a:gd name="T76" fmla="*/ 630962 w 2295525"/>
              <a:gd name="T77" fmla="*/ 582190 h 1735138"/>
              <a:gd name="T78" fmla="*/ 650134 w 2295525"/>
              <a:gd name="T79" fmla="*/ 606180 h 1735138"/>
              <a:gd name="T80" fmla="*/ 568156 w 2295525"/>
              <a:gd name="T81" fmla="*/ 576931 h 1735138"/>
              <a:gd name="T82" fmla="*/ 423066 w 2295525"/>
              <a:gd name="T83" fmla="*/ 442769 h 1735138"/>
              <a:gd name="T84" fmla="*/ 467582 w 2295525"/>
              <a:gd name="T85" fmla="*/ 701168 h 1735138"/>
              <a:gd name="T86" fmla="*/ 431639 w 2295525"/>
              <a:gd name="T87" fmla="*/ 840254 h 1735138"/>
              <a:gd name="T88" fmla="*/ 233461 w 2295525"/>
              <a:gd name="T89" fmla="*/ 1059432 h 1735138"/>
              <a:gd name="T90" fmla="*/ 24401 w 2295525"/>
              <a:gd name="T91" fmla="*/ 753902 h 1735138"/>
              <a:gd name="T92" fmla="*/ 24071 w 2295525"/>
              <a:gd name="T93" fmla="*/ 496162 h 1735138"/>
              <a:gd name="T94" fmla="*/ 271712 w 2295525"/>
              <a:gd name="T95" fmla="*/ 589107 h 1735138"/>
              <a:gd name="T96" fmla="*/ 114945 w 2295525"/>
              <a:gd name="T97" fmla="*/ 167158 h 1735138"/>
              <a:gd name="T98" fmla="*/ 805855 w 2295525"/>
              <a:gd name="T99" fmla="*/ 635663 h 1735138"/>
              <a:gd name="T100" fmla="*/ 259204 w 2295525"/>
              <a:gd name="T101" fmla="*/ 33300 h 1735138"/>
              <a:gd name="T102" fmla="*/ 328699 w 2295525"/>
              <a:gd name="T103" fmla="*/ 129902 h 1735138"/>
              <a:gd name="T104" fmla="*/ 367892 w 2295525"/>
              <a:gd name="T105" fmla="*/ 169466 h 1735138"/>
              <a:gd name="T106" fmla="*/ 336932 w 2295525"/>
              <a:gd name="T107" fmla="*/ 328712 h 1735138"/>
              <a:gd name="T108" fmla="*/ 211447 w 2295525"/>
              <a:gd name="T109" fmla="*/ 381464 h 1735138"/>
              <a:gd name="T110" fmla="*/ 106711 w 2295525"/>
              <a:gd name="T111" fmla="*/ 261452 h 1735138"/>
              <a:gd name="T112" fmla="*/ 105065 w 2295525"/>
              <a:gd name="T113" fmla="*/ 98581 h 1735138"/>
              <a:gd name="T114" fmla="*/ 1739362 w 2295525"/>
              <a:gd name="T115" fmla="*/ 11210 h 1735138"/>
              <a:gd name="T116" fmla="*/ 1780178 w 2295525"/>
              <a:gd name="T117" fmla="*/ 665335 h 1735138"/>
              <a:gd name="T118" fmla="*/ 801905 w 2295525"/>
              <a:gd name="T119" fmla="*/ 719736 h 1735138"/>
              <a:gd name="T120" fmla="*/ 728501 w 2295525"/>
              <a:gd name="T121" fmla="*/ 578954 h 1735138"/>
              <a:gd name="T122" fmla="*/ 797296 w 2295525"/>
              <a:gd name="T123" fmla="*/ 2967 h 17351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95525" h="1735138">
                <a:moveTo>
                  <a:pt x="350837" y="1671638"/>
                </a:moveTo>
                <a:lnTo>
                  <a:pt x="438244" y="1671638"/>
                </a:lnTo>
                <a:lnTo>
                  <a:pt x="442634" y="1674019"/>
                </a:lnTo>
                <a:lnTo>
                  <a:pt x="452213" y="1680766"/>
                </a:lnTo>
                <a:lnTo>
                  <a:pt x="458599" y="1685132"/>
                </a:lnTo>
                <a:lnTo>
                  <a:pt x="465384" y="1690291"/>
                </a:lnTo>
                <a:lnTo>
                  <a:pt x="472169" y="1695847"/>
                </a:lnTo>
                <a:lnTo>
                  <a:pt x="478156" y="1701404"/>
                </a:lnTo>
                <a:lnTo>
                  <a:pt x="483743" y="1706960"/>
                </a:lnTo>
                <a:lnTo>
                  <a:pt x="488533" y="1712913"/>
                </a:lnTo>
                <a:lnTo>
                  <a:pt x="490129" y="1715691"/>
                </a:lnTo>
                <a:lnTo>
                  <a:pt x="490928" y="1718072"/>
                </a:lnTo>
                <a:lnTo>
                  <a:pt x="491726" y="1720454"/>
                </a:lnTo>
                <a:lnTo>
                  <a:pt x="492125" y="1723232"/>
                </a:lnTo>
                <a:lnTo>
                  <a:pt x="491726" y="1725216"/>
                </a:lnTo>
                <a:lnTo>
                  <a:pt x="490928" y="1727201"/>
                </a:lnTo>
                <a:lnTo>
                  <a:pt x="489331" y="1729582"/>
                </a:lnTo>
                <a:lnTo>
                  <a:pt x="486537" y="1730772"/>
                </a:lnTo>
                <a:lnTo>
                  <a:pt x="483743" y="1732360"/>
                </a:lnTo>
                <a:lnTo>
                  <a:pt x="479752" y="1733551"/>
                </a:lnTo>
                <a:lnTo>
                  <a:pt x="475362" y="1734344"/>
                </a:lnTo>
                <a:lnTo>
                  <a:pt x="469774" y="1734741"/>
                </a:lnTo>
                <a:lnTo>
                  <a:pt x="462590" y="1735138"/>
                </a:lnTo>
                <a:lnTo>
                  <a:pt x="455805" y="1735138"/>
                </a:lnTo>
                <a:lnTo>
                  <a:pt x="449419" y="1734741"/>
                </a:lnTo>
                <a:lnTo>
                  <a:pt x="443432" y="1733947"/>
                </a:lnTo>
                <a:lnTo>
                  <a:pt x="437446" y="1733154"/>
                </a:lnTo>
                <a:lnTo>
                  <a:pt x="431858" y="1731566"/>
                </a:lnTo>
                <a:lnTo>
                  <a:pt x="427069" y="1730376"/>
                </a:lnTo>
                <a:lnTo>
                  <a:pt x="421481" y="1727994"/>
                </a:lnTo>
                <a:lnTo>
                  <a:pt x="416691" y="1726010"/>
                </a:lnTo>
                <a:lnTo>
                  <a:pt x="411902" y="1724026"/>
                </a:lnTo>
                <a:lnTo>
                  <a:pt x="402722" y="1718866"/>
                </a:lnTo>
                <a:lnTo>
                  <a:pt x="394341" y="1712913"/>
                </a:lnTo>
                <a:lnTo>
                  <a:pt x="385560" y="1706960"/>
                </a:lnTo>
                <a:lnTo>
                  <a:pt x="381968" y="1704579"/>
                </a:lnTo>
                <a:lnTo>
                  <a:pt x="379573" y="1703785"/>
                </a:lnTo>
                <a:lnTo>
                  <a:pt x="377578" y="1703785"/>
                </a:lnTo>
                <a:lnTo>
                  <a:pt x="376780" y="1704182"/>
                </a:lnTo>
                <a:lnTo>
                  <a:pt x="376380" y="1705372"/>
                </a:lnTo>
                <a:lnTo>
                  <a:pt x="375582" y="1706563"/>
                </a:lnTo>
                <a:lnTo>
                  <a:pt x="375183" y="1707357"/>
                </a:lnTo>
                <a:lnTo>
                  <a:pt x="373986" y="1707754"/>
                </a:lnTo>
                <a:lnTo>
                  <a:pt x="364008" y="1707357"/>
                </a:lnTo>
                <a:lnTo>
                  <a:pt x="358420" y="1706563"/>
                </a:lnTo>
                <a:lnTo>
                  <a:pt x="356425" y="1706166"/>
                </a:lnTo>
                <a:lnTo>
                  <a:pt x="355227" y="1705769"/>
                </a:lnTo>
                <a:lnTo>
                  <a:pt x="353232" y="1697435"/>
                </a:lnTo>
                <a:lnTo>
                  <a:pt x="352433" y="1690688"/>
                </a:lnTo>
                <a:lnTo>
                  <a:pt x="351635" y="1685132"/>
                </a:lnTo>
                <a:lnTo>
                  <a:pt x="351236" y="1680766"/>
                </a:lnTo>
                <a:lnTo>
                  <a:pt x="351635" y="1677988"/>
                </a:lnTo>
                <a:lnTo>
                  <a:pt x="351635" y="1676004"/>
                </a:lnTo>
                <a:lnTo>
                  <a:pt x="352433" y="1674019"/>
                </a:lnTo>
                <a:lnTo>
                  <a:pt x="350837" y="1671638"/>
                </a:lnTo>
                <a:close/>
                <a:moveTo>
                  <a:pt x="168275" y="1670050"/>
                </a:moveTo>
                <a:lnTo>
                  <a:pt x="265566" y="1670050"/>
                </a:lnTo>
                <a:lnTo>
                  <a:pt x="269899" y="1672491"/>
                </a:lnTo>
                <a:lnTo>
                  <a:pt x="281322" y="1679406"/>
                </a:lnTo>
                <a:lnTo>
                  <a:pt x="288018" y="1683881"/>
                </a:lnTo>
                <a:lnTo>
                  <a:pt x="295502" y="1689170"/>
                </a:lnTo>
                <a:lnTo>
                  <a:pt x="302986" y="1694458"/>
                </a:lnTo>
                <a:lnTo>
                  <a:pt x="309682" y="1700560"/>
                </a:lnTo>
                <a:lnTo>
                  <a:pt x="315984" y="1706255"/>
                </a:lnTo>
                <a:lnTo>
                  <a:pt x="318742" y="1709510"/>
                </a:lnTo>
                <a:lnTo>
                  <a:pt x="321105" y="1711950"/>
                </a:lnTo>
                <a:lnTo>
                  <a:pt x="322681" y="1714798"/>
                </a:lnTo>
                <a:lnTo>
                  <a:pt x="323862" y="1717646"/>
                </a:lnTo>
                <a:lnTo>
                  <a:pt x="325044" y="1720086"/>
                </a:lnTo>
                <a:lnTo>
                  <a:pt x="325438" y="1722934"/>
                </a:lnTo>
                <a:lnTo>
                  <a:pt x="325044" y="1724968"/>
                </a:lnTo>
                <a:lnTo>
                  <a:pt x="323862" y="1727002"/>
                </a:lnTo>
                <a:lnTo>
                  <a:pt x="321893" y="1728629"/>
                </a:lnTo>
                <a:lnTo>
                  <a:pt x="319529" y="1730663"/>
                </a:lnTo>
                <a:lnTo>
                  <a:pt x="315984" y="1732290"/>
                </a:lnTo>
                <a:lnTo>
                  <a:pt x="312046" y="1733104"/>
                </a:lnTo>
                <a:lnTo>
                  <a:pt x="306531" y="1734324"/>
                </a:lnTo>
                <a:lnTo>
                  <a:pt x="300229" y="1734731"/>
                </a:lnTo>
                <a:lnTo>
                  <a:pt x="292351" y="1735138"/>
                </a:lnTo>
                <a:lnTo>
                  <a:pt x="285261" y="1735138"/>
                </a:lnTo>
                <a:lnTo>
                  <a:pt x="278171" y="1734731"/>
                </a:lnTo>
                <a:lnTo>
                  <a:pt x="271475" y="1733918"/>
                </a:lnTo>
                <a:lnTo>
                  <a:pt x="264778" y="1732697"/>
                </a:lnTo>
                <a:lnTo>
                  <a:pt x="258476" y="1731477"/>
                </a:lnTo>
                <a:lnTo>
                  <a:pt x="252568" y="1729850"/>
                </a:lnTo>
                <a:lnTo>
                  <a:pt x="247053" y="1727816"/>
                </a:lnTo>
                <a:lnTo>
                  <a:pt x="241145" y="1725782"/>
                </a:lnTo>
                <a:lnTo>
                  <a:pt x="236024" y="1723748"/>
                </a:lnTo>
                <a:lnTo>
                  <a:pt x="225783" y="1718052"/>
                </a:lnTo>
                <a:lnTo>
                  <a:pt x="215936" y="1712357"/>
                </a:lnTo>
                <a:lnTo>
                  <a:pt x="206876" y="1706255"/>
                </a:lnTo>
                <a:lnTo>
                  <a:pt x="202543" y="1703814"/>
                </a:lnTo>
                <a:lnTo>
                  <a:pt x="200180" y="1703001"/>
                </a:lnTo>
                <a:lnTo>
                  <a:pt x="198211" y="1703001"/>
                </a:lnTo>
                <a:lnTo>
                  <a:pt x="197423" y="1703408"/>
                </a:lnTo>
                <a:lnTo>
                  <a:pt x="196241" y="1704628"/>
                </a:lnTo>
                <a:lnTo>
                  <a:pt x="195847" y="1705848"/>
                </a:lnTo>
                <a:lnTo>
                  <a:pt x="195060" y="1706662"/>
                </a:lnTo>
                <a:lnTo>
                  <a:pt x="193878" y="1707069"/>
                </a:lnTo>
                <a:lnTo>
                  <a:pt x="182455" y="1706662"/>
                </a:lnTo>
                <a:lnTo>
                  <a:pt x="176941" y="1705848"/>
                </a:lnTo>
                <a:lnTo>
                  <a:pt x="174183" y="1705442"/>
                </a:lnTo>
                <a:lnTo>
                  <a:pt x="173002" y="1705035"/>
                </a:lnTo>
                <a:lnTo>
                  <a:pt x="171032" y="1696492"/>
                </a:lnTo>
                <a:lnTo>
                  <a:pt x="169457" y="1689576"/>
                </a:lnTo>
                <a:lnTo>
                  <a:pt x="169063" y="1683881"/>
                </a:lnTo>
                <a:lnTo>
                  <a:pt x="168669" y="1679406"/>
                </a:lnTo>
                <a:lnTo>
                  <a:pt x="169063" y="1676152"/>
                </a:lnTo>
                <a:lnTo>
                  <a:pt x="169063" y="1674118"/>
                </a:lnTo>
                <a:lnTo>
                  <a:pt x="169457" y="1672491"/>
                </a:lnTo>
                <a:lnTo>
                  <a:pt x="168275" y="1670050"/>
                </a:lnTo>
                <a:close/>
                <a:moveTo>
                  <a:pt x="1942197" y="1444625"/>
                </a:moveTo>
                <a:lnTo>
                  <a:pt x="2238486" y="1444625"/>
                </a:lnTo>
                <a:lnTo>
                  <a:pt x="2244427" y="1445021"/>
                </a:lnTo>
                <a:lnTo>
                  <a:pt x="2249973" y="1445812"/>
                </a:lnTo>
                <a:lnTo>
                  <a:pt x="2255518" y="1447000"/>
                </a:lnTo>
                <a:lnTo>
                  <a:pt x="2260272" y="1448978"/>
                </a:lnTo>
                <a:lnTo>
                  <a:pt x="2265421" y="1451748"/>
                </a:lnTo>
                <a:lnTo>
                  <a:pt x="2270174" y="1454123"/>
                </a:lnTo>
                <a:lnTo>
                  <a:pt x="2274532" y="1457289"/>
                </a:lnTo>
                <a:lnTo>
                  <a:pt x="2278493" y="1461246"/>
                </a:lnTo>
                <a:lnTo>
                  <a:pt x="2282454" y="1465204"/>
                </a:lnTo>
                <a:lnTo>
                  <a:pt x="2285623" y="1469557"/>
                </a:lnTo>
                <a:lnTo>
                  <a:pt x="2287999" y="1474306"/>
                </a:lnTo>
                <a:lnTo>
                  <a:pt x="2290772" y="1479451"/>
                </a:lnTo>
                <a:lnTo>
                  <a:pt x="2292356" y="1484200"/>
                </a:lnTo>
                <a:lnTo>
                  <a:pt x="2293941" y="1489740"/>
                </a:lnTo>
                <a:lnTo>
                  <a:pt x="2294733" y="1495280"/>
                </a:lnTo>
                <a:lnTo>
                  <a:pt x="2295525" y="1501217"/>
                </a:lnTo>
                <a:lnTo>
                  <a:pt x="2295525" y="1665451"/>
                </a:lnTo>
                <a:lnTo>
                  <a:pt x="2294733" y="1671387"/>
                </a:lnTo>
                <a:lnTo>
                  <a:pt x="2293941" y="1676927"/>
                </a:lnTo>
                <a:lnTo>
                  <a:pt x="2292356" y="1682468"/>
                </a:lnTo>
                <a:lnTo>
                  <a:pt x="2290772" y="1688008"/>
                </a:lnTo>
                <a:lnTo>
                  <a:pt x="2287999" y="1692361"/>
                </a:lnTo>
                <a:lnTo>
                  <a:pt x="2285623" y="1697110"/>
                </a:lnTo>
                <a:lnTo>
                  <a:pt x="2282454" y="1701859"/>
                </a:lnTo>
                <a:lnTo>
                  <a:pt x="2278493" y="1705421"/>
                </a:lnTo>
                <a:lnTo>
                  <a:pt x="2274532" y="1709378"/>
                </a:lnTo>
                <a:lnTo>
                  <a:pt x="2270174" y="1712544"/>
                </a:lnTo>
                <a:lnTo>
                  <a:pt x="2265421" y="1715315"/>
                </a:lnTo>
                <a:lnTo>
                  <a:pt x="2260272" y="1717689"/>
                </a:lnTo>
                <a:lnTo>
                  <a:pt x="2255518" y="1719668"/>
                </a:lnTo>
                <a:lnTo>
                  <a:pt x="2249973" y="1720855"/>
                </a:lnTo>
                <a:lnTo>
                  <a:pt x="2244427" y="1722042"/>
                </a:lnTo>
                <a:lnTo>
                  <a:pt x="2238486" y="1722438"/>
                </a:lnTo>
                <a:lnTo>
                  <a:pt x="1942197" y="1722438"/>
                </a:lnTo>
                <a:lnTo>
                  <a:pt x="1936652" y="1722042"/>
                </a:lnTo>
                <a:lnTo>
                  <a:pt x="1931106" y="1720855"/>
                </a:lnTo>
                <a:lnTo>
                  <a:pt x="1925561" y="1719668"/>
                </a:lnTo>
                <a:lnTo>
                  <a:pt x="1920412" y="1717689"/>
                </a:lnTo>
                <a:lnTo>
                  <a:pt x="1915262" y="1715315"/>
                </a:lnTo>
                <a:lnTo>
                  <a:pt x="1910905" y="1712544"/>
                </a:lnTo>
                <a:lnTo>
                  <a:pt x="1906548" y="1709378"/>
                </a:lnTo>
                <a:lnTo>
                  <a:pt x="1902191" y="1705421"/>
                </a:lnTo>
                <a:lnTo>
                  <a:pt x="1899022" y="1701859"/>
                </a:lnTo>
                <a:lnTo>
                  <a:pt x="1895457" y="1697110"/>
                </a:lnTo>
                <a:lnTo>
                  <a:pt x="1892684" y="1692361"/>
                </a:lnTo>
                <a:lnTo>
                  <a:pt x="1890307" y="1688008"/>
                </a:lnTo>
                <a:lnTo>
                  <a:pt x="1888327" y="1682468"/>
                </a:lnTo>
                <a:lnTo>
                  <a:pt x="1887139" y="1676927"/>
                </a:lnTo>
                <a:lnTo>
                  <a:pt x="1886346" y="1671387"/>
                </a:lnTo>
                <a:lnTo>
                  <a:pt x="1885950" y="1665451"/>
                </a:lnTo>
                <a:lnTo>
                  <a:pt x="1885950" y="1501217"/>
                </a:lnTo>
                <a:lnTo>
                  <a:pt x="1886346" y="1495280"/>
                </a:lnTo>
                <a:lnTo>
                  <a:pt x="1887139" y="1489740"/>
                </a:lnTo>
                <a:lnTo>
                  <a:pt x="1888327" y="1484200"/>
                </a:lnTo>
                <a:lnTo>
                  <a:pt x="1890307" y="1479451"/>
                </a:lnTo>
                <a:lnTo>
                  <a:pt x="1892684" y="1474306"/>
                </a:lnTo>
                <a:lnTo>
                  <a:pt x="1895457" y="1469557"/>
                </a:lnTo>
                <a:lnTo>
                  <a:pt x="1899022" y="1465204"/>
                </a:lnTo>
                <a:lnTo>
                  <a:pt x="1902191" y="1461246"/>
                </a:lnTo>
                <a:lnTo>
                  <a:pt x="1906548" y="1457289"/>
                </a:lnTo>
                <a:lnTo>
                  <a:pt x="1910905" y="1454123"/>
                </a:lnTo>
                <a:lnTo>
                  <a:pt x="1915262" y="1451748"/>
                </a:lnTo>
                <a:lnTo>
                  <a:pt x="1920412" y="1448978"/>
                </a:lnTo>
                <a:lnTo>
                  <a:pt x="1925561" y="1447000"/>
                </a:lnTo>
                <a:lnTo>
                  <a:pt x="1931106" y="1445812"/>
                </a:lnTo>
                <a:lnTo>
                  <a:pt x="1936652" y="1445021"/>
                </a:lnTo>
                <a:lnTo>
                  <a:pt x="1942197" y="1444625"/>
                </a:lnTo>
                <a:close/>
                <a:moveTo>
                  <a:pt x="1445637" y="1444625"/>
                </a:moveTo>
                <a:lnTo>
                  <a:pt x="1743650" y="1444625"/>
                </a:lnTo>
                <a:lnTo>
                  <a:pt x="1749627" y="1445021"/>
                </a:lnTo>
                <a:lnTo>
                  <a:pt x="1755204" y="1445812"/>
                </a:lnTo>
                <a:lnTo>
                  <a:pt x="1760384" y="1447000"/>
                </a:lnTo>
                <a:lnTo>
                  <a:pt x="1765563" y="1448978"/>
                </a:lnTo>
                <a:lnTo>
                  <a:pt x="1770743" y="1451748"/>
                </a:lnTo>
                <a:lnTo>
                  <a:pt x="1775524" y="1454123"/>
                </a:lnTo>
                <a:lnTo>
                  <a:pt x="1779508" y="1457289"/>
                </a:lnTo>
                <a:lnTo>
                  <a:pt x="1783890" y="1461246"/>
                </a:lnTo>
                <a:lnTo>
                  <a:pt x="1787476" y="1465204"/>
                </a:lnTo>
                <a:lnTo>
                  <a:pt x="1790663" y="1469557"/>
                </a:lnTo>
                <a:lnTo>
                  <a:pt x="1793452" y="1474306"/>
                </a:lnTo>
                <a:lnTo>
                  <a:pt x="1796241" y="1479451"/>
                </a:lnTo>
                <a:lnTo>
                  <a:pt x="1797835" y="1484200"/>
                </a:lnTo>
                <a:lnTo>
                  <a:pt x="1799428" y="1489740"/>
                </a:lnTo>
                <a:lnTo>
                  <a:pt x="1800225" y="1495280"/>
                </a:lnTo>
                <a:lnTo>
                  <a:pt x="1800225" y="1501217"/>
                </a:lnTo>
                <a:lnTo>
                  <a:pt x="1800225" y="1665451"/>
                </a:lnTo>
                <a:lnTo>
                  <a:pt x="1800225" y="1671387"/>
                </a:lnTo>
                <a:lnTo>
                  <a:pt x="1799428" y="1676927"/>
                </a:lnTo>
                <a:lnTo>
                  <a:pt x="1797835" y="1682468"/>
                </a:lnTo>
                <a:lnTo>
                  <a:pt x="1796241" y="1688008"/>
                </a:lnTo>
                <a:lnTo>
                  <a:pt x="1793452" y="1692361"/>
                </a:lnTo>
                <a:lnTo>
                  <a:pt x="1790663" y="1697110"/>
                </a:lnTo>
                <a:lnTo>
                  <a:pt x="1787476" y="1701859"/>
                </a:lnTo>
                <a:lnTo>
                  <a:pt x="1783890" y="1705421"/>
                </a:lnTo>
                <a:lnTo>
                  <a:pt x="1779508" y="1709378"/>
                </a:lnTo>
                <a:lnTo>
                  <a:pt x="1775524" y="1712544"/>
                </a:lnTo>
                <a:lnTo>
                  <a:pt x="1770743" y="1715315"/>
                </a:lnTo>
                <a:lnTo>
                  <a:pt x="1765563" y="1717689"/>
                </a:lnTo>
                <a:lnTo>
                  <a:pt x="1760384" y="1719668"/>
                </a:lnTo>
                <a:lnTo>
                  <a:pt x="1755204" y="1720855"/>
                </a:lnTo>
                <a:lnTo>
                  <a:pt x="1749627" y="1722042"/>
                </a:lnTo>
                <a:lnTo>
                  <a:pt x="1743650" y="1722438"/>
                </a:lnTo>
                <a:lnTo>
                  <a:pt x="1445637" y="1722438"/>
                </a:lnTo>
                <a:lnTo>
                  <a:pt x="1439661" y="1722042"/>
                </a:lnTo>
                <a:lnTo>
                  <a:pt x="1434083" y="1720855"/>
                </a:lnTo>
                <a:lnTo>
                  <a:pt x="1428904" y="1719668"/>
                </a:lnTo>
                <a:lnTo>
                  <a:pt x="1423724" y="1717689"/>
                </a:lnTo>
                <a:lnTo>
                  <a:pt x="1418545" y="1715315"/>
                </a:lnTo>
                <a:lnTo>
                  <a:pt x="1413764" y="1712544"/>
                </a:lnTo>
                <a:lnTo>
                  <a:pt x="1409780" y="1709378"/>
                </a:lnTo>
                <a:lnTo>
                  <a:pt x="1405397" y="1705421"/>
                </a:lnTo>
                <a:lnTo>
                  <a:pt x="1401811" y="1701859"/>
                </a:lnTo>
                <a:lnTo>
                  <a:pt x="1398624" y="1697110"/>
                </a:lnTo>
                <a:lnTo>
                  <a:pt x="1395835" y="1692361"/>
                </a:lnTo>
                <a:lnTo>
                  <a:pt x="1393046" y="1688008"/>
                </a:lnTo>
                <a:lnTo>
                  <a:pt x="1391453" y="1682468"/>
                </a:lnTo>
                <a:lnTo>
                  <a:pt x="1389859" y="1676927"/>
                </a:lnTo>
                <a:lnTo>
                  <a:pt x="1389062" y="1671387"/>
                </a:lnTo>
                <a:lnTo>
                  <a:pt x="1389062" y="1665451"/>
                </a:lnTo>
                <a:lnTo>
                  <a:pt x="1389062" y="1501217"/>
                </a:lnTo>
                <a:lnTo>
                  <a:pt x="1389062" y="1495280"/>
                </a:lnTo>
                <a:lnTo>
                  <a:pt x="1389859" y="1489740"/>
                </a:lnTo>
                <a:lnTo>
                  <a:pt x="1391453" y="1484200"/>
                </a:lnTo>
                <a:lnTo>
                  <a:pt x="1393046" y="1479451"/>
                </a:lnTo>
                <a:lnTo>
                  <a:pt x="1395835" y="1474306"/>
                </a:lnTo>
                <a:lnTo>
                  <a:pt x="1398624" y="1469557"/>
                </a:lnTo>
                <a:lnTo>
                  <a:pt x="1401811" y="1465204"/>
                </a:lnTo>
                <a:lnTo>
                  <a:pt x="1405397" y="1461246"/>
                </a:lnTo>
                <a:lnTo>
                  <a:pt x="1409780" y="1457289"/>
                </a:lnTo>
                <a:lnTo>
                  <a:pt x="1413764" y="1454123"/>
                </a:lnTo>
                <a:lnTo>
                  <a:pt x="1418545" y="1451748"/>
                </a:lnTo>
                <a:lnTo>
                  <a:pt x="1423724" y="1448978"/>
                </a:lnTo>
                <a:lnTo>
                  <a:pt x="1428904" y="1447000"/>
                </a:lnTo>
                <a:lnTo>
                  <a:pt x="1434083" y="1445812"/>
                </a:lnTo>
                <a:lnTo>
                  <a:pt x="1439661" y="1445021"/>
                </a:lnTo>
                <a:lnTo>
                  <a:pt x="1445637" y="1444625"/>
                </a:lnTo>
                <a:close/>
                <a:moveTo>
                  <a:pt x="971098" y="1444625"/>
                </a:moveTo>
                <a:lnTo>
                  <a:pt x="1267674" y="1444625"/>
                </a:lnTo>
                <a:lnTo>
                  <a:pt x="1273224" y="1445021"/>
                </a:lnTo>
                <a:lnTo>
                  <a:pt x="1278775" y="1445812"/>
                </a:lnTo>
                <a:lnTo>
                  <a:pt x="1284326" y="1447000"/>
                </a:lnTo>
                <a:lnTo>
                  <a:pt x="1289481" y="1448978"/>
                </a:lnTo>
                <a:lnTo>
                  <a:pt x="1294635" y="1451748"/>
                </a:lnTo>
                <a:lnTo>
                  <a:pt x="1298996" y="1454123"/>
                </a:lnTo>
                <a:lnTo>
                  <a:pt x="1303358" y="1457289"/>
                </a:lnTo>
                <a:lnTo>
                  <a:pt x="1307719" y="1461246"/>
                </a:lnTo>
                <a:lnTo>
                  <a:pt x="1311288" y="1465204"/>
                </a:lnTo>
                <a:lnTo>
                  <a:pt x="1314459" y="1469557"/>
                </a:lnTo>
                <a:lnTo>
                  <a:pt x="1317235" y="1474306"/>
                </a:lnTo>
                <a:lnTo>
                  <a:pt x="1319614" y="1479451"/>
                </a:lnTo>
                <a:lnTo>
                  <a:pt x="1321596" y="1484200"/>
                </a:lnTo>
                <a:lnTo>
                  <a:pt x="1323182" y="1489740"/>
                </a:lnTo>
                <a:lnTo>
                  <a:pt x="1323975" y="1495280"/>
                </a:lnTo>
                <a:lnTo>
                  <a:pt x="1323975" y="1501217"/>
                </a:lnTo>
                <a:lnTo>
                  <a:pt x="1323975" y="1665451"/>
                </a:lnTo>
                <a:lnTo>
                  <a:pt x="1323975" y="1671387"/>
                </a:lnTo>
                <a:lnTo>
                  <a:pt x="1323182" y="1676927"/>
                </a:lnTo>
                <a:lnTo>
                  <a:pt x="1321596" y="1682468"/>
                </a:lnTo>
                <a:lnTo>
                  <a:pt x="1319614" y="1688008"/>
                </a:lnTo>
                <a:lnTo>
                  <a:pt x="1317235" y="1692361"/>
                </a:lnTo>
                <a:lnTo>
                  <a:pt x="1314459" y="1697110"/>
                </a:lnTo>
                <a:lnTo>
                  <a:pt x="1311288" y="1701859"/>
                </a:lnTo>
                <a:lnTo>
                  <a:pt x="1307719" y="1705421"/>
                </a:lnTo>
                <a:lnTo>
                  <a:pt x="1303358" y="1709378"/>
                </a:lnTo>
                <a:lnTo>
                  <a:pt x="1298996" y="1712544"/>
                </a:lnTo>
                <a:lnTo>
                  <a:pt x="1294635" y="1715315"/>
                </a:lnTo>
                <a:lnTo>
                  <a:pt x="1289481" y="1717689"/>
                </a:lnTo>
                <a:lnTo>
                  <a:pt x="1284326" y="1719668"/>
                </a:lnTo>
                <a:lnTo>
                  <a:pt x="1278775" y="1720855"/>
                </a:lnTo>
                <a:lnTo>
                  <a:pt x="1273224" y="1722042"/>
                </a:lnTo>
                <a:lnTo>
                  <a:pt x="1267674" y="1722438"/>
                </a:lnTo>
                <a:lnTo>
                  <a:pt x="971098" y="1722438"/>
                </a:lnTo>
                <a:lnTo>
                  <a:pt x="965151" y="1722042"/>
                </a:lnTo>
                <a:lnTo>
                  <a:pt x="959600" y="1720855"/>
                </a:lnTo>
                <a:lnTo>
                  <a:pt x="954049" y="1719668"/>
                </a:lnTo>
                <a:lnTo>
                  <a:pt x="949291" y="1717689"/>
                </a:lnTo>
                <a:lnTo>
                  <a:pt x="944137" y="1715315"/>
                </a:lnTo>
                <a:lnTo>
                  <a:pt x="939379" y="1712544"/>
                </a:lnTo>
                <a:lnTo>
                  <a:pt x="935414" y="1709378"/>
                </a:lnTo>
                <a:lnTo>
                  <a:pt x="931053" y="1705421"/>
                </a:lnTo>
                <a:lnTo>
                  <a:pt x="927088" y="1701859"/>
                </a:lnTo>
                <a:lnTo>
                  <a:pt x="924312" y="1697110"/>
                </a:lnTo>
                <a:lnTo>
                  <a:pt x="921140" y="1692361"/>
                </a:lnTo>
                <a:lnTo>
                  <a:pt x="918762" y="1688008"/>
                </a:lnTo>
                <a:lnTo>
                  <a:pt x="917176" y="1682468"/>
                </a:lnTo>
                <a:lnTo>
                  <a:pt x="915590" y="1676927"/>
                </a:lnTo>
                <a:lnTo>
                  <a:pt x="914400" y="1671387"/>
                </a:lnTo>
                <a:lnTo>
                  <a:pt x="914400" y="1665451"/>
                </a:lnTo>
                <a:lnTo>
                  <a:pt x="914400" y="1501217"/>
                </a:lnTo>
                <a:lnTo>
                  <a:pt x="914400" y="1495280"/>
                </a:lnTo>
                <a:lnTo>
                  <a:pt x="915590" y="1489740"/>
                </a:lnTo>
                <a:lnTo>
                  <a:pt x="917176" y="1484200"/>
                </a:lnTo>
                <a:lnTo>
                  <a:pt x="918762" y="1479451"/>
                </a:lnTo>
                <a:lnTo>
                  <a:pt x="921140" y="1474306"/>
                </a:lnTo>
                <a:lnTo>
                  <a:pt x="924312" y="1469557"/>
                </a:lnTo>
                <a:lnTo>
                  <a:pt x="927088" y="1465204"/>
                </a:lnTo>
                <a:lnTo>
                  <a:pt x="931053" y="1461246"/>
                </a:lnTo>
                <a:lnTo>
                  <a:pt x="935414" y="1457289"/>
                </a:lnTo>
                <a:lnTo>
                  <a:pt x="939379" y="1454123"/>
                </a:lnTo>
                <a:lnTo>
                  <a:pt x="944137" y="1451748"/>
                </a:lnTo>
                <a:lnTo>
                  <a:pt x="949291" y="1448978"/>
                </a:lnTo>
                <a:lnTo>
                  <a:pt x="954049" y="1447000"/>
                </a:lnTo>
                <a:lnTo>
                  <a:pt x="959600" y="1445812"/>
                </a:lnTo>
                <a:lnTo>
                  <a:pt x="965151" y="1445021"/>
                </a:lnTo>
                <a:lnTo>
                  <a:pt x="971098" y="1444625"/>
                </a:lnTo>
                <a:close/>
                <a:moveTo>
                  <a:pt x="1787045" y="1350963"/>
                </a:moveTo>
                <a:lnTo>
                  <a:pt x="1913358" y="1350963"/>
                </a:lnTo>
                <a:lnTo>
                  <a:pt x="1913358" y="1366815"/>
                </a:lnTo>
                <a:lnTo>
                  <a:pt x="1914148" y="1381479"/>
                </a:lnTo>
                <a:lnTo>
                  <a:pt x="1915332" y="1395746"/>
                </a:lnTo>
                <a:lnTo>
                  <a:pt x="1917700" y="1409617"/>
                </a:lnTo>
                <a:lnTo>
                  <a:pt x="1910200" y="1412391"/>
                </a:lnTo>
                <a:lnTo>
                  <a:pt x="1903095" y="1414769"/>
                </a:lnTo>
                <a:lnTo>
                  <a:pt x="1896385" y="1418732"/>
                </a:lnTo>
                <a:lnTo>
                  <a:pt x="1890069" y="1422299"/>
                </a:lnTo>
                <a:lnTo>
                  <a:pt x="1883753" y="1427055"/>
                </a:lnTo>
                <a:lnTo>
                  <a:pt x="1877833" y="1431810"/>
                </a:lnTo>
                <a:lnTo>
                  <a:pt x="1872306" y="1437359"/>
                </a:lnTo>
                <a:lnTo>
                  <a:pt x="1867570" y="1442907"/>
                </a:lnTo>
                <a:lnTo>
                  <a:pt x="1863228" y="1448852"/>
                </a:lnTo>
                <a:lnTo>
                  <a:pt x="1859280" y="1455589"/>
                </a:lnTo>
                <a:lnTo>
                  <a:pt x="1856122" y="1462326"/>
                </a:lnTo>
                <a:lnTo>
                  <a:pt x="1852965" y="1469460"/>
                </a:lnTo>
                <a:lnTo>
                  <a:pt x="1850596" y="1476990"/>
                </a:lnTo>
                <a:lnTo>
                  <a:pt x="1849017" y="1484916"/>
                </a:lnTo>
                <a:lnTo>
                  <a:pt x="1847833" y="1492842"/>
                </a:lnTo>
                <a:lnTo>
                  <a:pt x="1847438" y="1500768"/>
                </a:lnTo>
                <a:lnTo>
                  <a:pt x="1847438" y="1628776"/>
                </a:lnTo>
                <a:lnTo>
                  <a:pt x="1837570" y="1628776"/>
                </a:lnTo>
                <a:lnTo>
                  <a:pt x="1837570" y="1500768"/>
                </a:lnTo>
                <a:lnTo>
                  <a:pt x="1837175" y="1492842"/>
                </a:lnTo>
                <a:lnTo>
                  <a:pt x="1836386" y="1485312"/>
                </a:lnTo>
                <a:lnTo>
                  <a:pt x="1834412" y="1478178"/>
                </a:lnTo>
                <a:lnTo>
                  <a:pt x="1832439" y="1470252"/>
                </a:lnTo>
                <a:lnTo>
                  <a:pt x="1830070" y="1463515"/>
                </a:lnTo>
                <a:lnTo>
                  <a:pt x="1826518" y="1456778"/>
                </a:lnTo>
                <a:lnTo>
                  <a:pt x="1822965" y="1450833"/>
                </a:lnTo>
                <a:lnTo>
                  <a:pt x="1818623" y="1444888"/>
                </a:lnTo>
                <a:lnTo>
                  <a:pt x="1813886" y="1438944"/>
                </a:lnTo>
                <a:lnTo>
                  <a:pt x="1809150" y="1433792"/>
                </a:lnTo>
                <a:lnTo>
                  <a:pt x="1803623" y="1428640"/>
                </a:lnTo>
                <a:lnTo>
                  <a:pt x="1798097" y="1424280"/>
                </a:lnTo>
                <a:lnTo>
                  <a:pt x="1791781" y="1420317"/>
                </a:lnTo>
                <a:lnTo>
                  <a:pt x="1785466" y="1416354"/>
                </a:lnTo>
                <a:lnTo>
                  <a:pt x="1778755" y="1413580"/>
                </a:lnTo>
                <a:lnTo>
                  <a:pt x="1771650" y="1411202"/>
                </a:lnTo>
                <a:lnTo>
                  <a:pt x="1774808" y="1406446"/>
                </a:lnTo>
                <a:lnTo>
                  <a:pt x="1777571" y="1401294"/>
                </a:lnTo>
                <a:lnTo>
                  <a:pt x="1779940" y="1394953"/>
                </a:lnTo>
                <a:lnTo>
                  <a:pt x="1782308" y="1388216"/>
                </a:lnTo>
                <a:lnTo>
                  <a:pt x="1784282" y="1380290"/>
                </a:lnTo>
                <a:lnTo>
                  <a:pt x="1785466" y="1371571"/>
                </a:lnTo>
                <a:lnTo>
                  <a:pt x="1786650" y="1361663"/>
                </a:lnTo>
                <a:lnTo>
                  <a:pt x="1787045" y="1350963"/>
                </a:lnTo>
                <a:close/>
                <a:moveTo>
                  <a:pt x="1316831" y="1350963"/>
                </a:moveTo>
                <a:lnTo>
                  <a:pt x="1412875" y="1350963"/>
                </a:lnTo>
                <a:lnTo>
                  <a:pt x="1413272" y="1360950"/>
                </a:lnTo>
                <a:lnTo>
                  <a:pt x="1414066" y="1370138"/>
                </a:lnTo>
                <a:lnTo>
                  <a:pt x="1415653" y="1378527"/>
                </a:lnTo>
                <a:lnTo>
                  <a:pt x="1416844" y="1386116"/>
                </a:lnTo>
                <a:lnTo>
                  <a:pt x="1418828" y="1392907"/>
                </a:lnTo>
                <a:lnTo>
                  <a:pt x="1420813" y="1398900"/>
                </a:lnTo>
                <a:lnTo>
                  <a:pt x="1423194" y="1404492"/>
                </a:lnTo>
                <a:lnTo>
                  <a:pt x="1425575" y="1408886"/>
                </a:lnTo>
                <a:lnTo>
                  <a:pt x="1419622" y="1410884"/>
                </a:lnTo>
                <a:lnTo>
                  <a:pt x="1413272" y="1412881"/>
                </a:lnTo>
                <a:lnTo>
                  <a:pt x="1407716" y="1414878"/>
                </a:lnTo>
                <a:lnTo>
                  <a:pt x="1402556" y="1418074"/>
                </a:lnTo>
                <a:lnTo>
                  <a:pt x="1397000" y="1420870"/>
                </a:lnTo>
                <a:lnTo>
                  <a:pt x="1391841" y="1424466"/>
                </a:lnTo>
                <a:lnTo>
                  <a:pt x="1386681" y="1427661"/>
                </a:lnTo>
                <a:lnTo>
                  <a:pt x="1382316" y="1432056"/>
                </a:lnTo>
                <a:lnTo>
                  <a:pt x="1377950" y="1436050"/>
                </a:lnTo>
                <a:lnTo>
                  <a:pt x="1374378" y="1440844"/>
                </a:lnTo>
                <a:lnTo>
                  <a:pt x="1370410" y="1445638"/>
                </a:lnTo>
                <a:lnTo>
                  <a:pt x="1366441" y="1450431"/>
                </a:lnTo>
                <a:lnTo>
                  <a:pt x="1363663" y="1456024"/>
                </a:lnTo>
                <a:lnTo>
                  <a:pt x="1360885" y="1461616"/>
                </a:lnTo>
                <a:lnTo>
                  <a:pt x="1358106" y="1467209"/>
                </a:lnTo>
                <a:lnTo>
                  <a:pt x="1356519" y="1473201"/>
                </a:lnTo>
                <a:lnTo>
                  <a:pt x="1352947" y="1464413"/>
                </a:lnTo>
                <a:lnTo>
                  <a:pt x="1348978" y="1456423"/>
                </a:lnTo>
                <a:lnTo>
                  <a:pt x="1344216" y="1448833"/>
                </a:lnTo>
                <a:lnTo>
                  <a:pt x="1339056" y="1441643"/>
                </a:lnTo>
                <a:lnTo>
                  <a:pt x="1332706" y="1434852"/>
                </a:lnTo>
                <a:lnTo>
                  <a:pt x="1325960" y="1428860"/>
                </a:lnTo>
                <a:lnTo>
                  <a:pt x="1318816" y="1423267"/>
                </a:lnTo>
                <a:lnTo>
                  <a:pt x="1311275" y="1418873"/>
                </a:lnTo>
                <a:lnTo>
                  <a:pt x="1314053" y="1401696"/>
                </a:lnTo>
                <a:lnTo>
                  <a:pt x="1316038" y="1384918"/>
                </a:lnTo>
                <a:lnTo>
                  <a:pt x="1316435" y="1376130"/>
                </a:lnTo>
                <a:lnTo>
                  <a:pt x="1316831" y="1367741"/>
                </a:lnTo>
                <a:lnTo>
                  <a:pt x="1317228" y="1359352"/>
                </a:lnTo>
                <a:lnTo>
                  <a:pt x="1316831" y="1350963"/>
                </a:lnTo>
                <a:close/>
                <a:moveTo>
                  <a:pt x="692943" y="1350963"/>
                </a:moveTo>
                <a:lnTo>
                  <a:pt x="941785" y="1350963"/>
                </a:lnTo>
                <a:lnTo>
                  <a:pt x="941785" y="1366815"/>
                </a:lnTo>
                <a:lnTo>
                  <a:pt x="942578" y="1381479"/>
                </a:lnTo>
                <a:lnTo>
                  <a:pt x="944166" y="1395746"/>
                </a:lnTo>
                <a:lnTo>
                  <a:pt x="946150" y="1409617"/>
                </a:lnTo>
                <a:lnTo>
                  <a:pt x="938610" y="1412391"/>
                </a:lnTo>
                <a:lnTo>
                  <a:pt x="931466" y="1414769"/>
                </a:lnTo>
                <a:lnTo>
                  <a:pt x="924719" y="1418732"/>
                </a:lnTo>
                <a:lnTo>
                  <a:pt x="917972" y="1422299"/>
                </a:lnTo>
                <a:lnTo>
                  <a:pt x="912019" y="1427055"/>
                </a:lnTo>
                <a:lnTo>
                  <a:pt x="906066" y="1431810"/>
                </a:lnTo>
                <a:lnTo>
                  <a:pt x="900906" y="1437359"/>
                </a:lnTo>
                <a:lnTo>
                  <a:pt x="896144" y="1442907"/>
                </a:lnTo>
                <a:lnTo>
                  <a:pt x="891381" y="1448852"/>
                </a:lnTo>
                <a:lnTo>
                  <a:pt x="887809" y="1455589"/>
                </a:lnTo>
                <a:lnTo>
                  <a:pt x="883841" y="1462326"/>
                </a:lnTo>
                <a:lnTo>
                  <a:pt x="881459" y="1469460"/>
                </a:lnTo>
                <a:lnTo>
                  <a:pt x="878681" y="1476990"/>
                </a:lnTo>
                <a:lnTo>
                  <a:pt x="877094" y="1484916"/>
                </a:lnTo>
                <a:lnTo>
                  <a:pt x="876300" y="1492842"/>
                </a:lnTo>
                <a:lnTo>
                  <a:pt x="875903" y="1500768"/>
                </a:lnTo>
                <a:lnTo>
                  <a:pt x="875903" y="1628776"/>
                </a:lnTo>
                <a:lnTo>
                  <a:pt x="692943" y="1628776"/>
                </a:lnTo>
                <a:lnTo>
                  <a:pt x="686990" y="1628776"/>
                </a:lnTo>
                <a:lnTo>
                  <a:pt x="681434" y="1627983"/>
                </a:lnTo>
                <a:lnTo>
                  <a:pt x="675878" y="1626002"/>
                </a:lnTo>
                <a:lnTo>
                  <a:pt x="671115" y="1624417"/>
                </a:lnTo>
                <a:lnTo>
                  <a:pt x="665956" y="1622039"/>
                </a:lnTo>
                <a:lnTo>
                  <a:pt x="661193" y="1618868"/>
                </a:lnTo>
                <a:lnTo>
                  <a:pt x="657224" y="1616094"/>
                </a:lnTo>
                <a:lnTo>
                  <a:pt x="652859" y="1612131"/>
                </a:lnTo>
                <a:lnTo>
                  <a:pt x="648890" y="1608168"/>
                </a:lnTo>
                <a:lnTo>
                  <a:pt x="646112" y="1603809"/>
                </a:lnTo>
                <a:lnTo>
                  <a:pt x="643334" y="1599053"/>
                </a:lnTo>
                <a:lnTo>
                  <a:pt x="640556" y="1594297"/>
                </a:lnTo>
                <a:lnTo>
                  <a:pt x="638968" y="1589145"/>
                </a:lnTo>
                <a:lnTo>
                  <a:pt x="637381" y="1583597"/>
                </a:lnTo>
                <a:lnTo>
                  <a:pt x="636587" y="1578048"/>
                </a:lnTo>
                <a:lnTo>
                  <a:pt x="636587" y="1572104"/>
                </a:lnTo>
                <a:lnTo>
                  <a:pt x="636587" y="1407635"/>
                </a:lnTo>
                <a:lnTo>
                  <a:pt x="636587" y="1401691"/>
                </a:lnTo>
                <a:lnTo>
                  <a:pt x="637381" y="1396142"/>
                </a:lnTo>
                <a:lnTo>
                  <a:pt x="638968" y="1390990"/>
                </a:lnTo>
                <a:lnTo>
                  <a:pt x="640556" y="1385442"/>
                </a:lnTo>
                <a:lnTo>
                  <a:pt x="643334" y="1380686"/>
                </a:lnTo>
                <a:lnTo>
                  <a:pt x="646112" y="1375534"/>
                </a:lnTo>
                <a:lnTo>
                  <a:pt x="648890" y="1371571"/>
                </a:lnTo>
                <a:lnTo>
                  <a:pt x="652859" y="1367608"/>
                </a:lnTo>
                <a:lnTo>
                  <a:pt x="657224" y="1364041"/>
                </a:lnTo>
                <a:lnTo>
                  <a:pt x="661193" y="1360474"/>
                </a:lnTo>
                <a:lnTo>
                  <a:pt x="665956" y="1357700"/>
                </a:lnTo>
                <a:lnTo>
                  <a:pt x="671115" y="1355322"/>
                </a:lnTo>
                <a:lnTo>
                  <a:pt x="675878" y="1353341"/>
                </a:lnTo>
                <a:lnTo>
                  <a:pt x="681434" y="1352152"/>
                </a:lnTo>
                <a:lnTo>
                  <a:pt x="686990" y="1351359"/>
                </a:lnTo>
                <a:lnTo>
                  <a:pt x="692943" y="1350963"/>
                </a:lnTo>
                <a:close/>
                <a:moveTo>
                  <a:pt x="2082006" y="1166813"/>
                </a:moveTo>
                <a:lnTo>
                  <a:pt x="2083990" y="1169978"/>
                </a:lnTo>
                <a:lnTo>
                  <a:pt x="2086768" y="1172747"/>
                </a:lnTo>
                <a:lnTo>
                  <a:pt x="2089547" y="1175120"/>
                </a:lnTo>
                <a:lnTo>
                  <a:pt x="2093515" y="1176702"/>
                </a:lnTo>
                <a:lnTo>
                  <a:pt x="2096293" y="1177494"/>
                </a:lnTo>
                <a:lnTo>
                  <a:pt x="2100262" y="1177494"/>
                </a:lnTo>
                <a:lnTo>
                  <a:pt x="2107803" y="1177098"/>
                </a:lnTo>
                <a:lnTo>
                  <a:pt x="2116137" y="1176702"/>
                </a:lnTo>
                <a:lnTo>
                  <a:pt x="2125662" y="1177098"/>
                </a:lnTo>
                <a:lnTo>
                  <a:pt x="2135584" y="1177889"/>
                </a:lnTo>
                <a:lnTo>
                  <a:pt x="2144315" y="1179076"/>
                </a:lnTo>
                <a:lnTo>
                  <a:pt x="2152650" y="1180658"/>
                </a:lnTo>
                <a:lnTo>
                  <a:pt x="2161381" y="1183427"/>
                </a:lnTo>
                <a:lnTo>
                  <a:pt x="2169318" y="1186196"/>
                </a:lnTo>
                <a:lnTo>
                  <a:pt x="2176462" y="1189756"/>
                </a:lnTo>
                <a:lnTo>
                  <a:pt x="2183606" y="1193317"/>
                </a:lnTo>
                <a:lnTo>
                  <a:pt x="2190353" y="1197668"/>
                </a:lnTo>
                <a:lnTo>
                  <a:pt x="2196703" y="1202810"/>
                </a:lnTo>
                <a:lnTo>
                  <a:pt x="2202656" y="1208348"/>
                </a:lnTo>
                <a:lnTo>
                  <a:pt x="2207815" y="1213886"/>
                </a:lnTo>
                <a:lnTo>
                  <a:pt x="2212975" y="1220611"/>
                </a:lnTo>
                <a:lnTo>
                  <a:pt x="2217737" y="1227731"/>
                </a:lnTo>
                <a:lnTo>
                  <a:pt x="2222500" y="1234852"/>
                </a:lnTo>
                <a:lnTo>
                  <a:pt x="2226072" y="1243554"/>
                </a:lnTo>
                <a:lnTo>
                  <a:pt x="2231628" y="1256213"/>
                </a:lnTo>
                <a:lnTo>
                  <a:pt x="2236787" y="1268476"/>
                </a:lnTo>
                <a:lnTo>
                  <a:pt x="2240756" y="1280343"/>
                </a:lnTo>
                <a:lnTo>
                  <a:pt x="2244725" y="1291814"/>
                </a:lnTo>
                <a:lnTo>
                  <a:pt x="2247503" y="1302890"/>
                </a:lnTo>
                <a:lnTo>
                  <a:pt x="2250281" y="1313175"/>
                </a:lnTo>
                <a:lnTo>
                  <a:pt x="2252265" y="1323460"/>
                </a:lnTo>
                <a:lnTo>
                  <a:pt x="2253853" y="1333350"/>
                </a:lnTo>
                <a:lnTo>
                  <a:pt x="2254647" y="1342843"/>
                </a:lnTo>
                <a:lnTo>
                  <a:pt x="2255043" y="1352337"/>
                </a:lnTo>
                <a:lnTo>
                  <a:pt x="2255837" y="1361831"/>
                </a:lnTo>
                <a:lnTo>
                  <a:pt x="2255043" y="1371325"/>
                </a:lnTo>
                <a:lnTo>
                  <a:pt x="2254647" y="1380027"/>
                </a:lnTo>
                <a:lnTo>
                  <a:pt x="2253853" y="1389126"/>
                </a:lnTo>
                <a:lnTo>
                  <a:pt x="2252662" y="1398619"/>
                </a:lnTo>
                <a:lnTo>
                  <a:pt x="2251075" y="1408113"/>
                </a:lnTo>
                <a:lnTo>
                  <a:pt x="2245122" y="1407322"/>
                </a:lnTo>
                <a:lnTo>
                  <a:pt x="2239168" y="1406926"/>
                </a:lnTo>
                <a:lnTo>
                  <a:pt x="2220118" y="1406926"/>
                </a:lnTo>
                <a:lnTo>
                  <a:pt x="2219722" y="1396246"/>
                </a:lnTo>
                <a:lnTo>
                  <a:pt x="2219325" y="1385961"/>
                </a:lnTo>
                <a:lnTo>
                  <a:pt x="2218928" y="1382401"/>
                </a:lnTo>
                <a:lnTo>
                  <a:pt x="2218134" y="1379632"/>
                </a:lnTo>
                <a:lnTo>
                  <a:pt x="2216547" y="1377258"/>
                </a:lnTo>
                <a:lnTo>
                  <a:pt x="2214165" y="1374489"/>
                </a:lnTo>
                <a:lnTo>
                  <a:pt x="2212181" y="1372907"/>
                </a:lnTo>
                <a:lnTo>
                  <a:pt x="2209403" y="1371325"/>
                </a:lnTo>
                <a:lnTo>
                  <a:pt x="2206228" y="1370534"/>
                </a:lnTo>
                <a:lnTo>
                  <a:pt x="2203053" y="1369742"/>
                </a:lnTo>
                <a:lnTo>
                  <a:pt x="2199878" y="1369742"/>
                </a:lnTo>
                <a:lnTo>
                  <a:pt x="2196703" y="1370929"/>
                </a:lnTo>
                <a:lnTo>
                  <a:pt x="2193925" y="1372116"/>
                </a:lnTo>
                <a:lnTo>
                  <a:pt x="2191543" y="1373698"/>
                </a:lnTo>
                <a:lnTo>
                  <a:pt x="2189559" y="1376072"/>
                </a:lnTo>
                <a:lnTo>
                  <a:pt x="2187178" y="1378841"/>
                </a:lnTo>
                <a:lnTo>
                  <a:pt x="2185987" y="1381214"/>
                </a:lnTo>
                <a:lnTo>
                  <a:pt x="2185590" y="1384774"/>
                </a:lnTo>
                <a:lnTo>
                  <a:pt x="2184003" y="1395455"/>
                </a:lnTo>
                <a:lnTo>
                  <a:pt x="2182018" y="1406926"/>
                </a:lnTo>
                <a:lnTo>
                  <a:pt x="2013743" y="1406926"/>
                </a:lnTo>
                <a:lnTo>
                  <a:pt x="2010965" y="1399015"/>
                </a:lnTo>
                <a:lnTo>
                  <a:pt x="2009775" y="1395850"/>
                </a:lnTo>
                <a:lnTo>
                  <a:pt x="2008584" y="1393477"/>
                </a:lnTo>
                <a:lnTo>
                  <a:pt x="2006600" y="1391499"/>
                </a:lnTo>
                <a:lnTo>
                  <a:pt x="2003822" y="1389126"/>
                </a:lnTo>
                <a:lnTo>
                  <a:pt x="2001440" y="1387939"/>
                </a:lnTo>
                <a:lnTo>
                  <a:pt x="1998662" y="1387148"/>
                </a:lnTo>
                <a:lnTo>
                  <a:pt x="1995090" y="1386752"/>
                </a:lnTo>
                <a:lnTo>
                  <a:pt x="1992312" y="1386752"/>
                </a:lnTo>
                <a:lnTo>
                  <a:pt x="1988740" y="1387543"/>
                </a:lnTo>
                <a:lnTo>
                  <a:pt x="1986359" y="1388730"/>
                </a:lnTo>
                <a:lnTo>
                  <a:pt x="1983581" y="1390708"/>
                </a:lnTo>
                <a:lnTo>
                  <a:pt x="1981597" y="1393081"/>
                </a:lnTo>
                <a:lnTo>
                  <a:pt x="1980009" y="1395455"/>
                </a:lnTo>
                <a:lnTo>
                  <a:pt x="1978818" y="1398224"/>
                </a:lnTo>
                <a:lnTo>
                  <a:pt x="1978025" y="1400993"/>
                </a:lnTo>
                <a:lnTo>
                  <a:pt x="1978025" y="1404553"/>
                </a:lnTo>
                <a:lnTo>
                  <a:pt x="1978025" y="1406926"/>
                </a:lnTo>
                <a:lnTo>
                  <a:pt x="1952625" y="1406926"/>
                </a:lnTo>
                <a:lnTo>
                  <a:pt x="1949847" y="1390708"/>
                </a:lnTo>
                <a:lnTo>
                  <a:pt x="1949053" y="1382005"/>
                </a:lnTo>
                <a:lnTo>
                  <a:pt x="1948259" y="1373698"/>
                </a:lnTo>
                <a:lnTo>
                  <a:pt x="1947862" y="1364996"/>
                </a:lnTo>
                <a:lnTo>
                  <a:pt x="1947862" y="1355897"/>
                </a:lnTo>
                <a:lnTo>
                  <a:pt x="1948259" y="1346404"/>
                </a:lnTo>
                <a:lnTo>
                  <a:pt x="1949053" y="1337305"/>
                </a:lnTo>
                <a:lnTo>
                  <a:pt x="1950243" y="1327020"/>
                </a:lnTo>
                <a:lnTo>
                  <a:pt x="1952228" y="1316736"/>
                </a:lnTo>
                <a:lnTo>
                  <a:pt x="1954609" y="1305659"/>
                </a:lnTo>
                <a:lnTo>
                  <a:pt x="1958181" y="1294188"/>
                </a:lnTo>
                <a:lnTo>
                  <a:pt x="1961356" y="1282716"/>
                </a:lnTo>
                <a:lnTo>
                  <a:pt x="1966118" y="1270453"/>
                </a:lnTo>
                <a:lnTo>
                  <a:pt x="1971675" y="1257399"/>
                </a:lnTo>
                <a:lnTo>
                  <a:pt x="1977231" y="1243554"/>
                </a:lnTo>
                <a:lnTo>
                  <a:pt x="1980803" y="1237225"/>
                </a:lnTo>
                <a:lnTo>
                  <a:pt x="1984772" y="1230896"/>
                </a:lnTo>
                <a:lnTo>
                  <a:pt x="1988740" y="1224567"/>
                </a:lnTo>
                <a:lnTo>
                  <a:pt x="1993106" y="1218238"/>
                </a:lnTo>
                <a:lnTo>
                  <a:pt x="1994693" y="1215864"/>
                </a:lnTo>
                <a:lnTo>
                  <a:pt x="1996281" y="1213491"/>
                </a:lnTo>
                <a:lnTo>
                  <a:pt x="2001440" y="1208744"/>
                </a:lnTo>
                <a:lnTo>
                  <a:pt x="2006600" y="1203601"/>
                </a:lnTo>
                <a:lnTo>
                  <a:pt x="2011362" y="1198855"/>
                </a:lnTo>
                <a:lnTo>
                  <a:pt x="2016522" y="1194899"/>
                </a:lnTo>
                <a:lnTo>
                  <a:pt x="2022078" y="1190943"/>
                </a:lnTo>
                <a:lnTo>
                  <a:pt x="2027634" y="1186987"/>
                </a:lnTo>
                <a:lnTo>
                  <a:pt x="2033190" y="1184218"/>
                </a:lnTo>
                <a:lnTo>
                  <a:pt x="2038350" y="1181449"/>
                </a:lnTo>
                <a:lnTo>
                  <a:pt x="2043906" y="1178285"/>
                </a:lnTo>
                <a:lnTo>
                  <a:pt x="2049859" y="1176307"/>
                </a:lnTo>
                <a:lnTo>
                  <a:pt x="2060972" y="1171956"/>
                </a:lnTo>
                <a:lnTo>
                  <a:pt x="2071290" y="1169187"/>
                </a:lnTo>
                <a:lnTo>
                  <a:pt x="2082006" y="1166813"/>
                </a:lnTo>
                <a:close/>
                <a:moveTo>
                  <a:pt x="1110232" y="1166813"/>
                </a:moveTo>
                <a:lnTo>
                  <a:pt x="1112219" y="1169978"/>
                </a:lnTo>
                <a:lnTo>
                  <a:pt x="1115000" y="1172747"/>
                </a:lnTo>
                <a:lnTo>
                  <a:pt x="1118179" y="1175120"/>
                </a:lnTo>
                <a:lnTo>
                  <a:pt x="1121359" y="1176702"/>
                </a:lnTo>
                <a:lnTo>
                  <a:pt x="1124935" y="1177494"/>
                </a:lnTo>
                <a:lnTo>
                  <a:pt x="1128114" y="1177494"/>
                </a:lnTo>
                <a:lnTo>
                  <a:pt x="1136062" y="1177098"/>
                </a:lnTo>
                <a:lnTo>
                  <a:pt x="1144407" y="1176702"/>
                </a:lnTo>
                <a:lnTo>
                  <a:pt x="1154342" y="1177098"/>
                </a:lnTo>
                <a:lnTo>
                  <a:pt x="1163879" y="1177889"/>
                </a:lnTo>
                <a:lnTo>
                  <a:pt x="1173019" y="1179076"/>
                </a:lnTo>
                <a:lnTo>
                  <a:pt x="1181364" y="1180658"/>
                </a:lnTo>
                <a:lnTo>
                  <a:pt x="1189709" y="1183427"/>
                </a:lnTo>
                <a:lnTo>
                  <a:pt x="1197259" y="1186196"/>
                </a:lnTo>
                <a:lnTo>
                  <a:pt x="1204810" y="1189756"/>
                </a:lnTo>
                <a:lnTo>
                  <a:pt x="1211963" y="1193317"/>
                </a:lnTo>
                <a:lnTo>
                  <a:pt x="1218718" y="1197668"/>
                </a:lnTo>
                <a:lnTo>
                  <a:pt x="1225077" y="1202810"/>
                </a:lnTo>
                <a:lnTo>
                  <a:pt x="1231037" y="1208348"/>
                </a:lnTo>
                <a:lnTo>
                  <a:pt x="1236601" y="1213886"/>
                </a:lnTo>
                <a:lnTo>
                  <a:pt x="1241767" y="1220611"/>
                </a:lnTo>
                <a:lnTo>
                  <a:pt x="1246138" y="1227731"/>
                </a:lnTo>
                <a:lnTo>
                  <a:pt x="1250907" y="1234852"/>
                </a:lnTo>
                <a:lnTo>
                  <a:pt x="1254881" y="1243554"/>
                </a:lnTo>
                <a:lnTo>
                  <a:pt x="1260444" y="1256213"/>
                </a:lnTo>
                <a:lnTo>
                  <a:pt x="1265213" y="1268476"/>
                </a:lnTo>
                <a:lnTo>
                  <a:pt x="1269584" y="1280343"/>
                </a:lnTo>
                <a:lnTo>
                  <a:pt x="1273160" y="1291814"/>
                </a:lnTo>
                <a:lnTo>
                  <a:pt x="1276339" y="1302890"/>
                </a:lnTo>
                <a:lnTo>
                  <a:pt x="1278724" y="1313175"/>
                </a:lnTo>
                <a:lnTo>
                  <a:pt x="1281108" y="1323460"/>
                </a:lnTo>
                <a:lnTo>
                  <a:pt x="1282300" y="1333350"/>
                </a:lnTo>
                <a:lnTo>
                  <a:pt x="1283492" y="1342843"/>
                </a:lnTo>
                <a:lnTo>
                  <a:pt x="1283890" y="1352337"/>
                </a:lnTo>
                <a:lnTo>
                  <a:pt x="1284287" y="1361831"/>
                </a:lnTo>
                <a:lnTo>
                  <a:pt x="1283890" y="1371325"/>
                </a:lnTo>
                <a:lnTo>
                  <a:pt x="1283492" y="1380027"/>
                </a:lnTo>
                <a:lnTo>
                  <a:pt x="1282300" y="1389126"/>
                </a:lnTo>
                <a:lnTo>
                  <a:pt x="1281506" y="1398619"/>
                </a:lnTo>
                <a:lnTo>
                  <a:pt x="1279519" y="1408113"/>
                </a:lnTo>
                <a:lnTo>
                  <a:pt x="1273558" y="1407322"/>
                </a:lnTo>
                <a:lnTo>
                  <a:pt x="1267994" y="1406926"/>
                </a:lnTo>
                <a:lnTo>
                  <a:pt x="1248920" y="1406926"/>
                </a:lnTo>
                <a:lnTo>
                  <a:pt x="1248125" y="1385961"/>
                </a:lnTo>
                <a:lnTo>
                  <a:pt x="1247728" y="1382401"/>
                </a:lnTo>
                <a:lnTo>
                  <a:pt x="1246138" y="1379632"/>
                </a:lnTo>
                <a:lnTo>
                  <a:pt x="1244946" y="1377258"/>
                </a:lnTo>
                <a:lnTo>
                  <a:pt x="1242959" y="1374489"/>
                </a:lnTo>
                <a:lnTo>
                  <a:pt x="1240575" y="1372907"/>
                </a:lnTo>
                <a:lnTo>
                  <a:pt x="1237793" y="1371325"/>
                </a:lnTo>
                <a:lnTo>
                  <a:pt x="1235011" y="1370534"/>
                </a:lnTo>
                <a:lnTo>
                  <a:pt x="1231435" y="1369742"/>
                </a:lnTo>
                <a:lnTo>
                  <a:pt x="1228653" y="1369742"/>
                </a:lnTo>
                <a:lnTo>
                  <a:pt x="1225077" y="1370929"/>
                </a:lnTo>
                <a:lnTo>
                  <a:pt x="1222692" y="1372116"/>
                </a:lnTo>
                <a:lnTo>
                  <a:pt x="1220308" y="1373698"/>
                </a:lnTo>
                <a:lnTo>
                  <a:pt x="1217526" y="1376072"/>
                </a:lnTo>
                <a:lnTo>
                  <a:pt x="1215937" y="1378841"/>
                </a:lnTo>
                <a:lnTo>
                  <a:pt x="1214745" y="1381214"/>
                </a:lnTo>
                <a:lnTo>
                  <a:pt x="1214347" y="1384774"/>
                </a:lnTo>
                <a:lnTo>
                  <a:pt x="1211963" y="1395455"/>
                </a:lnTo>
                <a:lnTo>
                  <a:pt x="1209976" y="1406926"/>
                </a:lnTo>
                <a:lnTo>
                  <a:pt x="1041881" y="1406926"/>
                </a:lnTo>
                <a:lnTo>
                  <a:pt x="1039497" y="1399015"/>
                </a:lnTo>
                <a:lnTo>
                  <a:pt x="1038305" y="1395850"/>
                </a:lnTo>
                <a:lnTo>
                  <a:pt x="1036715" y="1393477"/>
                </a:lnTo>
                <a:lnTo>
                  <a:pt x="1034728" y="1391499"/>
                </a:lnTo>
                <a:lnTo>
                  <a:pt x="1032344" y="1389126"/>
                </a:lnTo>
                <a:lnTo>
                  <a:pt x="1029960" y="1387939"/>
                </a:lnTo>
                <a:lnTo>
                  <a:pt x="1026780" y="1387148"/>
                </a:lnTo>
                <a:lnTo>
                  <a:pt x="1023601" y="1386752"/>
                </a:lnTo>
                <a:lnTo>
                  <a:pt x="1020422" y="1386752"/>
                </a:lnTo>
                <a:lnTo>
                  <a:pt x="1017243" y="1387543"/>
                </a:lnTo>
                <a:lnTo>
                  <a:pt x="1014461" y="1388730"/>
                </a:lnTo>
                <a:lnTo>
                  <a:pt x="1012077" y="1390708"/>
                </a:lnTo>
                <a:lnTo>
                  <a:pt x="1010090" y="1393081"/>
                </a:lnTo>
                <a:lnTo>
                  <a:pt x="1008103" y="1395455"/>
                </a:lnTo>
                <a:lnTo>
                  <a:pt x="1006911" y="1398224"/>
                </a:lnTo>
                <a:lnTo>
                  <a:pt x="1006116" y="1400993"/>
                </a:lnTo>
                <a:lnTo>
                  <a:pt x="1006116" y="1404553"/>
                </a:lnTo>
                <a:lnTo>
                  <a:pt x="1006116" y="1406926"/>
                </a:lnTo>
                <a:lnTo>
                  <a:pt x="980684" y="1406926"/>
                </a:lnTo>
                <a:lnTo>
                  <a:pt x="978299" y="1390708"/>
                </a:lnTo>
                <a:lnTo>
                  <a:pt x="977107" y="1382005"/>
                </a:lnTo>
                <a:lnTo>
                  <a:pt x="976710" y="1373698"/>
                </a:lnTo>
                <a:lnTo>
                  <a:pt x="976312" y="1364996"/>
                </a:lnTo>
                <a:lnTo>
                  <a:pt x="976312" y="1355897"/>
                </a:lnTo>
                <a:lnTo>
                  <a:pt x="976710" y="1346404"/>
                </a:lnTo>
                <a:lnTo>
                  <a:pt x="977504" y="1337305"/>
                </a:lnTo>
                <a:lnTo>
                  <a:pt x="978697" y="1327020"/>
                </a:lnTo>
                <a:lnTo>
                  <a:pt x="980286" y="1316736"/>
                </a:lnTo>
                <a:lnTo>
                  <a:pt x="983068" y="1305659"/>
                </a:lnTo>
                <a:lnTo>
                  <a:pt x="985850" y="1294188"/>
                </a:lnTo>
                <a:lnTo>
                  <a:pt x="989823" y="1282716"/>
                </a:lnTo>
                <a:lnTo>
                  <a:pt x="994195" y="1270453"/>
                </a:lnTo>
                <a:lnTo>
                  <a:pt x="999758" y="1257399"/>
                </a:lnTo>
                <a:lnTo>
                  <a:pt x="1005719" y="1243554"/>
                </a:lnTo>
                <a:lnTo>
                  <a:pt x="1008898" y="1237225"/>
                </a:lnTo>
                <a:lnTo>
                  <a:pt x="1012872" y="1230500"/>
                </a:lnTo>
                <a:lnTo>
                  <a:pt x="1016846" y="1224567"/>
                </a:lnTo>
                <a:lnTo>
                  <a:pt x="1021217" y="1218238"/>
                </a:lnTo>
                <a:lnTo>
                  <a:pt x="1023204" y="1215864"/>
                </a:lnTo>
                <a:lnTo>
                  <a:pt x="1024793" y="1213491"/>
                </a:lnTo>
                <a:lnTo>
                  <a:pt x="1029960" y="1208744"/>
                </a:lnTo>
                <a:lnTo>
                  <a:pt x="1034331" y="1203601"/>
                </a:lnTo>
                <a:lnTo>
                  <a:pt x="1039894" y="1198855"/>
                </a:lnTo>
                <a:lnTo>
                  <a:pt x="1045060" y="1194899"/>
                </a:lnTo>
                <a:lnTo>
                  <a:pt x="1050624" y="1190943"/>
                </a:lnTo>
                <a:lnTo>
                  <a:pt x="1055790" y="1186987"/>
                </a:lnTo>
                <a:lnTo>
                  <a:pt x="1061353" y="1184218"/>
                </a:lnTo>
                <a:lnTo>
                  <a:pt x="1066917" y="1181449"/>
                </a:lnTo>
                <a:lnTo>
                  <a:pt x="1072480" y="1178285"/>
                </a:lnTo>
                <a:lnTo>
                  <a:pt x="1078043" y="1176307"/>
                </a:lnTo>
                <a:lnTo>
                  <a:pt x="1089170" y="1171956"/>
                </a:lnTo>
                <a:lnTo>
                  <a:pt x="1099900" y="1169187"/>
                </a:lnTo>
                <a:lnTo>
                  <a:pt x="1110232" y="1166813"/>
                </a:lnTo>
                <a:close/>
                <a:moveTo>
                  <a:pt x="1601784" y="1141413"/>
                </a:moveTo>
                <a:lnTo>
                  <a:pt x="1608513" y="1141413"/>
                </a:lnTo>
                <a:lnTo>
                  <a:pt x="1616826" y="1141413"/>
                </a:lnTo>
                <a:lnTo>
                  <a:pt x="1628701" y="1141809"/>
                </a:lnTo>
                <a:lnTo>
                  <a:pt x="1639785" y="1142996"/>
                </a:lnTo>
                <a:lnTo>
                  <a:pt x="1644139" y="1143392"/>
                </a:lnTo>
                <a:lnTo>
                  <a:pt x="1656410" y="1145766"/>
                </a:lnTo>
                <a:lnTo>
                  <a:pt x="1668285" y="1149327"/>
                </a:lnTo>
                <a:lnTo>
                  <a:pt x="1673431" y="1150910"/>
                </a:lnTo>
                <a:lnTo>
                  <a:pt x="1682140" y="1154075"/>
                </a:lnTo>
                <a:lnTo>
                  <a:pt x="1690453" y="1157241"/>
                </a:lnTo>
                <a:lnTo>
                  <a:pt x="1694807" y="1158823"/>
                </a:lnTo>
                <a:lnTo>
                  <a:pt x="1703516" y="1163572"/>
                </a:lnTo>
                <a:lnTo>
                  <a:pt x="1711828" y="1167924"/>
                </a:lnTo>
                <a:lnTo>
                  <a:pt x="1714995" y="1169903"/>
                </a:lnTo>
                <a:lnTo>
                  <a:pt x="1726079" y="1177421"/>
                </a:lnTo>
                <a:lnTo>
                  <a:pt x="1729245" y="1179399"/>
                </a:lnTo>
                <a:lnTo>
                  <a:pt x="1739142" y="1186918"/>
                </a:lnTo>
                <a:lnTo>
                  <a:pt x="1740329" y="1188105"/>
                </a:lnTo>
                <a:lnTo>
                  <a:pt x="1745475" y="1192853"/>
                </a:lnTo>
                <a:lnTo>
                  <a:pt x="1747058" y="1194436"/>
                </a:lnTo>
                <a:lnTo>
                  <a:pt x="1748642" y="1196018"/>
                </a:lnTo>
                <a:lnTo>
                  <a:pt x="1743100" y="1240732"/>
                </a:lnTo>
                <a:lnTo>
                  <a:pt x="1739142" y="1274761"/>
                </a:lnTo>
                <a:lnTo>
                  <a:pt x="1736766" y="1296128"/>
                </a:lnTo>
                <a:lnTo>
                  <a:pt x="1738746" y="1294150"/>
                </a:lnTo>
                <a:lnTo>
                  <a:pt x="1739537" y="1293358"/>
                </a:lnTo>
                <a:lnTo>
                  <a:pt x="1740725" y="1293358"/>
                </a:lnTo>
                <a:lnTo>
                  <a:pt x="1741912" y="1293754"/>
                </a:lnTo>
                <a:lnTo>
                  <a:pt x="1743100" y="1294150"/>
                </a:lnTo>
                <a:lnTo>
                  <a:pt x="1744288" y="1295733"/>
                </a:lnTo>
                <a:lnTo>
                  <a:pt x="1745079" y="1297315"/>
                </a:lnTo>
                <a:lnTo>
                  <a:pt x="1747454" y="1301668"/>
                </a:lnTo>
                <a:lnTo>
                  <a:pt x="1749038" y="1307603"/>
                </a:lnTo>
                <a:lnTo>
                  <a:pt x="1750621" y="1315121"/>
                </a:lnTo>
                <a:lnTo>
                  <a:pt x="1751809" y="1323827"/>
                </a:lnTo>
                <a:lnTo>
                  <a:pt x="1752204" y="1332928"/>
                </a:lnTo>
                <a:lnTo>
                  <a:pt x="1752600" y="1343216"/>
                </a:lnTo>
                <a:lnTo>
                  <a:pt x="1752204" y="1352712"/>
                </a:lnTo>
                <a:lnTo>
                  <a:pt x="1751809" y="1361813"/>
                </a:lnTo>
                <a:lnTo>
                  <a:pt x="1750621" y="1370518"/>
                </a:lnTo>
                <a:lnTo>
                  <a:pt x="1749038" y="1378036"/>
                </a:lnTo>
                <a:lnTo>
                  <a:pt x="1747454" y="1383972"/>
                </a:lnTo>
                <a:lnTo>
                  <a:pt x="1745079" y="1388324"/>
                </a:lnTo>
                <a:lnTo>
                  <a:pt x="1744288" y="1390303"/>
                </a:lnTo>
                <a:lnTo>
                  <a:pt x="1743100" y="1391490"/>
                </a:lnTo>
                <a:lnTo>
                  <a:pt x="1741912" y="1391886"/>
                </a:lnTo>
                <a:lnTo>
                  <a:pt x="1740725" y="1392281"/>
                </a:lnTo>
                <a:lnTo>
                  <a:pt x="1739142" y="1391886"/>
                </a:lnTo>
                <a:lnTo>
                  <a:pt x="1737954" y="1391094"/>
                </a:lnTo>
                <a:lnTo>
                  <a:pt x="1736766" y="1389511"/>
                </a:lnTo>
                <a:lnTo>
                  <a:pt x="1735975" y="1387929"/>
                </a:lnTo>
                <a:lnTo>
                  <a:pt x="1733996" y="1382785"/>
                </a:lnTo>
                <a:lnTo>
                  <a:pt x="1731620" y="1376849"/>
                </a:lnTo>
                <a:lnTo>
                  <a:pt x="1730829" y="1384367"/>
                </a:lnTo>
                <a:lnTo>
                  <a:pt x="1729641" y="1391886"/>
                </a:lnTo>
                <a:lnTo>
                  <a:pt x="1725683" y="1406526"/>
                </a:lnTo>
                <a:lnTo>
                  <a:pt x="1475905" y="1406526"/>
                </a:lnTo>
                <a:lnTo>
                  <a:pt x="1471551" y="1394260"/>
                </a:lnTo>
                <a:lnTo>
                  <a:pt x="1469968" y="1388324"/>
                </a:lnTo>
                <a:lnTo>
                  <a:pt x="1467592" y="1381993"/>
                </a:lnTo>
                <a:lnTo>
                  <a:pt x="1466009" y="1387137"/>
                </a:lnTo>
                <a:lnTo>
                  <a:pt x="1464426" y="1391490"/>
                </a:lnTo>
                <a:lnTo>
                  <a:pt x="1463238" y="1392677"/>
                </a:lnTo>
                <a:lnTo>
                  <a:pt x="1462051" y="1393864"/>
                </a:lnTo>
                <a:lnTo>
                  <a:pt x="1460863" y="1394260"/>
                </a:lnTo>
                <a:lnTo>
                  <a:pt x="1459676" y="1394655"/>
                </a:lnTo>
                <a:lnTo>
                  <a:pt x="1458884" y="1394260"/>
                </a:lnTo>
                <a:lnTo>
                  <a:pt x="1457696" y="1393468"/>
                </a:lnTo>
                <a:lnTo>
                  <a:pt x="1456509" y="1392281"/>
                </a:lnTo>
                <a:lnTo>
                  <a:pt x="1454925" y="1391094"/>
                </a:lnTo>
                <a:lnTo>
                  <a:pt x="1452946" y="1386346"/>
                </a:lnTo>
                <a:lnTo>
                  <a:pt x="1451363" y="1380015"/>
                </a:lnTo>
                <a:lnTo>
                  <a:pt x="1450175" y="1372892"/>
                </a:lnTo>
                <a:lnTo>
                  <a:pt x="1448592" y="1364583"/>
                </a:lnTo>
                <a:lnTo>
                  <a:pt x="1447800" y="1355086"/>
                </a:lnTo>
                <a:lnTo>
                  <a:pt x="1447800" y="1345194"/>
                </a:lnTo>
                <a:lnTo>
                  <a:pt x="1447800" y="1334906"/>
                </a:lnTo>
                <a:lnTo>
                  <a:pt x="1448592" y="1325805"/>
                </a:lnTo>
                <a:lnTo>
                  <a:pt x="1450175" y="1317496"/>
                </a:lnTo>
                <a:lnTo>
                  <a:pt x="1451363" y="1310373"/>
                </a:lnTo>
                <a:lnTo>
                  <a:pt x="1452946" y="1304438"/>
                </a:lnTo>
                <a:lnTo>
                  <a:pt x="1454925" y="1299689"/>
                </a:lnTo>
                <a:lnTo>
                  <a:pt x="1456509" y="1298107"/>
                </a:lnTo>
                <a:lnTo>
                  <a:pt x="1457696" y="1296920"/>
                </a:lnTo>
                <a:lnTo>
                  <a:pt x="1458884" y="1296128"/>
                </a:lnTo>
                <a:lnTo>
                  <a:pt x="1459676" y="1296128"/>
                </a:lnTo>
                <a:lnTo>
                  <a:pt x="1460467" y="1296128"/>
                </a:lnTo>
                <a:lnTo>
                  <a:pt x="1461259" y="1296524"/>
                </a:lnTo>
                <a:lnTo>
                  <a:pt x="1462051" y="1283466"/>
                </a:lnTo>
                <a:lnTo>
                  <a:pt x="1462446" y="1277531"/>
                </a:lnTo>
                <a:lnTo>
                  <a:pt x="1464030" y="1271991"/>
                </a:lnTo>
                <a:lnTo>
                  <a:pt x="1462051" y="1258142"/>
                </a:lnTo>
                <a:lnTo>
                  <a:pt x="1460071" y="1245480"/>
                </a:lnTo>
                <a:lnTo>
                  <a:pt x="1456905" y="1223717"/>
                </a:lnTo>
                <a:lnTo>
                  <a:pt x="1453738" y="1208681"/>
                </a:lnTo>
                <a:lnTo>
                  <a:pt x="1452550" y="1203537"/>
                </a:lnTo>
                <a:lnTo>
                  <a:pt x="1458488" y="1199975"/>
                </a:lnTo>
                <a:lnTo>
                  <a:pt x="1465217" y="1196018"/>
                </a:lnTo>
                <a:lnTo>
                  <a:pt x="1471551" y="1191270"/>
                </a:lnTo>
                <a:lnTo>
                  <a:pt x="1477884" y="1186522"/>
                </a:lnTo>
                <a:lnTo>
                  <a:pt x="1489760" y="1177421"/>
                </a:lnTo>
                <a:lnTo>
                  <a:pt x="1495302" y="1173464"/>
                </a:lnTo>
                <a:lnTo>
                  <a:pt x="1500843" y="1170299"/>
                </a:lnTo>
                <a:lnTo>
                  <a:pt x="1515490" y="1163176"/>
                </a:lnTo>
                <a:lnTo>
                  <a:pt x="1530136" y="1157241"/>
                </a:lnTo>
                <a:lnTo>
                  <a:pt x="1539636" y="1154075"/>
                </a:lnTo>
                <a:lnTo>
                  <a:pt x="1548741" y="1150910"/>
                </a:lnTo>
                <a:lnTo>
                  <a:pt x="1558241" y="1148536"/>
                </a:lnTo>
                <a:lnTo>
                  <a:pt x="1568533" y="1145766"/>
                </a:lnTo>
                <a:lnTo>
                  <a:pt x="1576450" y="1144183"/>
                </a:lnTo>
                <a:lnTo>
                  <a:pt x="1583971" y="1142996"/>
                </a:lnTo>
                <a:lnTo>
                  <a:pt x="1594658" y="1142204"/>
                </a:lnTo>
                <a:lnTo>
                  <a:pt x="1601784" y="1141413"/>
                </a:lnTo>
                <a:close/>
                <a:moveTo>
                  <a:pt x="1832358" y="1052513"/>
                </a:moveTo>
                <a:lnTo>
                  <a:pt x="1843104" y="1052513"/>
                </a:lnTo>
                <a:lnTo>
                  <a:pt x="1847083" y="1052911"/>
                </a:lnTo>
                <a:lnTo>
                  <a:pt x="1839522" y="1055300"/>
                </a:lnTo>
                <a:lnTo>
                  <a:pt x="1831960" y="1058882"/>
                </a:lnTo>
                <a:lnTo>
                  <a:pt x="1825194" y="1062067"/>
                </a:lnTo>
                <a:lnTo>
                  <a:pt x="1818428" y="1065650"/>
                </a:lnTo>
                <a:lnTo>
                  <a:pt x="1820418" y="1066446"/>
                </a:lnTo>
                <a:lnTo>
                  <a:pt x="1828776" y="1066048"/>
                </a:lnTo>
                <a:lnTo>
                  <a:pt x="1837532" y="1065650"/>
                </a:lnTo>
                <a:lnTo>
                  <a:pt x="1846685" y="1066048"/>
                </a:lnTo>
                <a:lnTo>
                  <a:pt x="1856237" y="1066446"/>
                </a:lnTo>
                <a:lnTo>
                  <a:pt x="1865789" y="1067640"/>
                </a:lnTo>
                <a:lnTo>
                  <a:pt x="1876137" y="1069631"/>
                </a:lnTo>
                <a:lnTo>
                  <a:pt x="1885688" y="1072417"/>
                </a:lnTo>
                <a:lnTo>
                  <a:pt x="1895638" y="1075602"/>
                </a:lnTo>
                <a:lnTo>
                  <a:pt x="1905588" y="1079981"/>
                </a:lnTo>
                <a:lnTo>
                  <a:pt x="1910761" y="1082369"/>
                </a:lnTo>
                <a:lnTo>
                  <a:pt x="1915139" y="1085156"/>
                </a:lnTo>
                <a:lnTo>
                  <a:pt x="1919915" y="1088340"/>
                </a:lnTo>
                <a:lnTo>
                  <a:pt x="1924691" y="1091525"/>
                </a:lnTo>
                <a:lnTo>
                  <a:pt x="1929069" y="1095506"/>
                </a:lnTo>
                <a:lnTo>
                  <a:pt x="1933845" y="1099487"/>
                </a:lnTo>
                <a:lnTo>
                  <a:pt x="1938223" y="1103468"/>
                </a:lnTo>
                <a:lnTo>
                  <a:pt x="1942202" y="1108245"/>
                </a:lnTo>
                <a:lnTo>
                  <a:pt x="1946580" y="1112623"/>
                </a:lnTo>
                <a:lnTo>
                  <a:pt x="1950162" y="1118197"/>
                </a:lnTo>
                <a:lnTo>
                  <a:pt x="1954142" y="1123770"/>
                </a:lnTo>
                <a:lnTo>
                  <a:pt x="1957724" y="1129741"/>
                </a:lnTo>
                <a:lnTo>
                  <a:pt x="1960908" y="1136110"/>
                </a:lnTo>
                <a:lnTo>
                  <a:pt x="1964490" y="1142878"/>
                </a:lnTo>
                <a:lnTo>
                  <a:pt x="1968868" y="1152830"/>
                </a:lnTo>
                <a:lnTo>
                  <a:pt x="1972847" y="1163180"/>
                </a:lnTo>
                <a:lnTo>
                  <a:pt x="1979613" y="1182288"/>
                </a:lnTo>
                <a:lnTo>
                  <a:pt x="1975633" y="1185871"/>
                </a:lnTo>
                <a:lnTo>
                  <a:pt x="1972051" y="1190249"/>
                </a:lnTo>
                <a:lnTo>
                  <a:pt x="1967674" y="1192638"/>
                </a:lnTo>
                <a:lnTo>
                  <a:pt x="1965684" y="1193832"/>
                </a:lnTo>
                <a:lnTo>
                  <a:pt x="1963694" y="1195823"/>
                </a:lnTo>
                <a:lnTo>
                  <a:pt x="1962102" y="1197415"/>
                </a:lnTo>
                <a:lnTo>
                  <a:pt x="1961306" y="1199007"/>
                </a:lnTo>
                <a:lnTo>
                  <a:pt x="1960112" y="1201396"/>
                </a:lnTo>
                <a:lnTo>
                  <a:pt x="1959316" y="1202988"/>
                </a:lnTo>
                <a:lnTo>
                  <a:pt x="1958918" y="1205377"/>
                </a:lnTo>
                <a:lnTo>
                  <a:pt x="1958918" y="1207367"/>
                </a:lnTo>
                <a:lnTo>
                  <a:pt x="1952152" y="1218115"/>
                </a:lnTo>
                <a:lnTo>
                  <a:pt x="1946580" y="1229262"/>
                </a:lnTo>
                <a:lnTo>
                  <a:pt x="1941008" y="1240806"/>
                </a:lnTo>
                <a:lnTo>
                  <a:pt x="1936233" y="1252350"/>
                </a:lnTo>
                <a:lnTo>
                  <a:pt x="1932253" y="1263895"/>
                </a:lnTo>
                <a:lnTo>
                  <a:pt x="1928273" y="1274245"/>
                </a:lnTo>
                <a:lnTo>
                  <a:pt x="1925089" y="1284993"/>
                </a:lnTo>
                <a:lnTo>
                  <a:pt x="1921905" y="1294945"/>
                </a:lnTo>
                <a:lnTo>
                  <a:pt x="1919915" y="1304897"/>
                </a:lnTo>
                <a:lnTo>
                  <a:pt x="1917925" y="1314451"/>
                </a:lnTo>
                <a:lnTo>
                  <a:pt x="1784997" y="1314451"/>
                </a:lnTo>
                <a:lnTo>
                  <a:pt x="1783007" y="1303305"/>
                </a:lnTo>
                <a:lnTo>
                  <a:pt x="1780222" y="1293353"/>
                </a:lnTo>
                <a:lnTo>
                  <a:pt x="1778630" y="1288974"/>
                </a:lnTo>
                <a:lnTo>
                  <a:pt x="1777038" y="1284993"/>
                </a:lnTo>
                <a:lnTo>
                  <a:pt x="1775446" y="1281410"/>
                </a:lnTo>
                <a:lnTo>
                  <a:pt x="1773058" y="1278226"/>
                </a:lnTo>
                <a:lnTo>
                  <a:pt x="1782609" y="1200202"/>
                </a:lnTo>
                <a:lnTo>
                  <a:pt x="1783007" y="1196619"/>
                </a:lnTo>
                <a:lnTo>
                  <a:pt x="1783007" y="1192638"/>
                </a:lnTo>
                <a:lnTo>
                  <a:pt x="1782211" y="1189453"/>
                </a:lnTo>
                <a:lnTo>
                  <a:pt x="1781416" y="1185472"/>
                </a:lnTo>
                <a:lnTo>
                  <a:pt x="1779824" y="1182288"/>
                </a:lnTo>
                <a:lnTo>
                  <a:pt x="1778232" y="1178705"/>
                </a:lnTo>
                <a:lnTo>
                  <a:pt x="1776242" y="1175919"/>
                </a:lnTo>
                <a:lnTo>
                  <a:pt x="1774252" y="1172734"/>
                </a:lnTo>
                <a:lnTo>
                  <a:pt x="1767884" y="1166763"/>
                </a:lnTo>
                <a:lnTo>
                  <a:pt x="1761516" y="1161588"/>
                </a:lnTo>
                <a:lnTo>
                  <a:pt x="1752362" y="1154422"/>
                </a:lnTo>
                <a:lnTo>
                  <a:pt x="1741219" y="1146460"/>
                </a:lnTo>
                <a:lnTo>
                  <a:pt x="1734851" y="1142480"/>
                </a:lnTo>
                <a:lnTo>
                  <a:pt x="1728085" y="1138101"/>
                </a:lnTo>
                <a:lnTo>
                  <a:pt x="1720921" y="1134518"/>
                </a:lnTo>
                <a:lnTo>
                  <a:pt x="1712564" y="1130139"/>
                </a:lnTo>
                <a:lnTo>
                  <a:pt x="1704206" y="1126158"/>
                </a:lnTo>
                <a:lnTo>
                  <a:pt x="1695450" y="1122576"/>
                </a:lnTo>
                <a:lnTo>
                  <a:pt x="1698236" y="1118197"/>
                </a:lnTo>
                <a:lnTo>
                  <a:pt x="1701420" y="1114216"/>
                </a:lnTo>
                <a:lnTo>
                  <a:pt x="1697440" y="1114614"/>
                </a:lnTo>
                <a:lnTo>
                  <a:pt x="1701420" y="1111827"/>
                </a:lnTo>
                <a:lnTo>
                  <a:pt x="1705002" y="1109041"/>
                </a:lnTo>
                <a:lnTo>
                  <a:pt x="1710176" y="1103069"/>
                </a:lnTo>
                <a:lnTo>
                  <a:pt x="1715748" y="1097894"/>
                </a:lnTo>
                <a:lnTo>
                  <a:pt x="1721319" y="1093117"/>
                </a:lnTo>
                <a:lnTo>
                  <a:pt x="1726891" y="1088340"/>
                </a:lnTo>
                <a:lnTo>
                  <a:pt x="1732463" y="1083962"/>
                </a:lnTo>
                <a:lnTo>
                  <a:pt x="1738035" y="1080379"/>
                </a:lnTo>
                <a:lnTo>
                  <a:pt x="1744005" y="1076398"/>
                </a:lnTo>
                <a:lnTo>
                  <a:pt x="1749975" y="1073611"/>
                </a:lnTo>
                <a:lnTo>
                  <a:pt x="1755944" y="1070427"/>
                </a:lnTo>
                <a:lnTo>
                  <a:pt x="1761914" y="1067640"/>
                </a:lnTo>
                <a:lnTo>
                  <a:pt x="1773456" y="1063261"/>
                </a:lnTo>
                <a:lnTo>
                  <a:pt x="1784997" y="1059679"/>
                </a:lnTo>
                <a:lnTo>
                  <a:pt x="1796539" y="1056892"/>
                </a:lnTo>
                <a:lnTo>
                  <a:pt x="1806489" y="1054902"/>
                </a:lnTo>
                <a:lnTo>
                  <a:pt x="1816438" y="1053707"/>
                </a:lnTo>
                <a:lnTo>
                  <a:pt x="1824796" y="1052911"/>
                </a:lnTo>
                <a:lnTo>
                  <a:pt x="1832358" y="1052513"/>
                </a:lnTo>
                <a:close/>
                <a:moveTo>
                  <a:pt x="861259" y="1052513"/>
                </a:moveTo>
                <a:lnTo>
                  <a:pt x="871603" y="1052513"/>
                </a:lnTo>
                <a:lnTo>
                  <a:pt x="875581" y="1052911"/>
                </a:lnTo>
                <a:lnTo>
                  <a:pt x="868022" y="1055295"/>
                </a:lnTo>
                <a:lnTo>
                  <a:pt x="860861" y="1058873"/>
                </a:lnTo>
                <a:lnTo>
                  <a:pt x="854098" y="1062053"/>
                </a:lnTo>
                <a:lnTo>
                  <a:pt x="847335" y="1065630"/>
                </a:lnTo>
                <a:lnTo>
                  <a:pt x="849324" y="1066425"/>
                </a:lnTo>
                <a:lnTo>
                  <a:pt x="857281" y="1066027"/>
                </a:lnTo>
                <a:lnTo>
                  <a:pt x="866033" y="1065630"/>
                </a:lnTo>
                <a:lnTo>
                  <a:pt x="875183" y="1066027"/>
                </a:lnTo>
                <a:lnTo>
                  <a:pt x="884732" y="1066425"/>
                </a:lnTo>
                <a:lnTo>
                  <a:pt x="894678" y="1067617"/>
                </a:lnTo>
                <a:lnTo>
                  <a:pt x="904624" y="1069605"/>
                </a:lnTo>
                <a:lnTo>
                  <a:pt x="914172" y="1072387"/>
                </a:lnTo>
                <a:lnTo>
                  <a:pt x="924516" y="1075567"/>
                </a:lnTo>
                <a:lnTo>
                  <a:pt x="934064" y="1079939"/>
                </a:lnTo>
                <a:lnTo>
                  <a:pt x="939236" y="1082324"/>
                </a:lnTo>
                <a:lnTo>
                  <a:pt x="944010" y="1085106"/>
                </a:lnTo>
                <a:lnTo>
                  <a:pt x="948784" y="1088286"/>
                </a:lnTo>
                <a:lnTo>
                  <a:pt x="953160" y="1091466"/>
                </a:lnTo>
                <a:lnTo>
                  <a:pt x="957934" y="1095441"/>
                </a:lnTo>
                <a:lnTo>
                  <a:pt x="962708" y="1099415"/>
                </a:lnTo>
                <a:lnTo>
                  <a:pt x="966687" y="1103390"/>
                </a:lnTo>
                <a:lnTo>
                  <a:pt x="971063" y="1108160"/>
                </a:lnTo>
                <a:lnTo>
                  <a:pt x="974644" y="1112532"/>
                </a:lnTo>
                <a:lnTo>
                  <a:pt x="979020" y="1118097"/>
                </a:lnTo>
                <a:lnTo>
                  <a:pt x="982998" y="1123662"/>
                </a:lnTo>
                <a:lnTo>
                  <a:pt x="986181" y="1129624"/>
                </a:lnTo>
                <a:lnTo>
                  <a:pt x="989762" y="1135983"/>
                </a:lnTo>
                <a:lnTo>
                  <a:pt x="992944" y="1142741"/>
                </a:lnTo>
                <a:lnTo>
                  <a:pt x="997321" y="1152678"/>
                </a:lnTo>
                <a:lnTo>
                  <a:pt x="1001299" y="1163012"/>
                </a:lnTo>
                <a:lnTo>
                  <a:pt x="1008062" y="1182091"/>
                </a:lnTo>
                <a:lnTo>
                  <a:pt x="1004482" y="1185668"/>
                </a:lnTo>
                <a:lnTo>
                  <a:pt x="1000105" y="1190040"/>
                </a:lnTo>
                <a:lnTo>
                  <a:pt x="996525" y="1192425"/>
                </a:lnTo>
                <a:lnTo>
                  <a:pt x="994138" y="1193618"/>
                </a:lnTo>
                <a:lnTo>
                  <a:pt x="992546" y="1195605"/>
                </a:lnTo>
                <a:lnTo>
                  <a:pt x="990955" y="1197195"/>
                </a:lnTo>
                <a:lnTo>
                  <a:pt x="989762" y="1198785"/>
                </a:lnTo>
                <a:lnTo>
                  <a:pt x="988568" y="1201170"/>
                </a:lnTo>
                <a:lnTo>
                  <a:pt x="987772" y="1202760"/>
                </a:lnTo>
                <a:lnTo>
                  <a:pt x="987375" y="1205145"/>
                </a:lnTo>
                <a:lnTo>
                  <a:pt x="987375" y="1207132"/>
                </a:lnTo>
                <a:lnTo>
                  <a:pt x="980611" y="1217864"/>
                </a:lnTo>
                <a:lnTo>
                  <a:pt x="975041" y="1228993"/>
                </a:lnTo>
                <a:lnTo>
                  <a:pt x="969870" y="1240520"/>
                </a:lnTo>
                <a:lnTo>
                  <a:pt x="965095" y="1252047"/>
                </a:lnTo>
                <a:lnTo>
                  <a:pt x="960321" y="1263574"/>
                </a:lnTo>
                <a:lnTo>
                  <a:pt x="956741" y="1273908"/>
                </a:lnTo>
                <a:lnTo>
                  <a:pt x="953558" y="1284640"/>
                </a:lnTo>
                <a:lnTo>
                  <a:pt x="950773" y="1294577"/>
                </a:lnTo>
                <a:lnTo>
                  <a:pt x="948784" y="1304514"/>
                </a:lnTo>
                <a:lnTo>
                  <a:pt x="946397" y="1314054"/>
                </a:lnTo>
                <a:lnTo>
                  <a:pt x="746283" y="1314054"/>
                </a:lnTo>
                <a:lnTo>
                  <a:pt x="745487" y="1310874"/>
                </a:lnTo>
                <a:lnTo>
                  <a:pt x="745487" y="1314054"/>
                </a:lnTo>
                <a:lnTo>
                  <a:pt x="692972" y="1314054"/>
                </a:lnTo>
                <a:lnTo>
                  <a:pt x="688994" y="1314054"/>
                </a:lnTo>
                <a:lnTo>
                  <a:pt x="685811" y="1314451"/>
                </a:lnTo>
                <a:lnTo>
                  <a:pt x="683026" y="1296565"/>
                </a:lnTo>
                <a:lnTo>
                  <a:pt x="681833" y="1287423"/>
                </a:lnTo>
                <a:lnTo>
                  <a:pt x="681435" y="1278281"/>
                </a:lnTo>
                <a:lnTo>
                  <a:pt x="681037" y="1268344"/>
                </a:lnTo>
                <a:lnTo>
                  <a:pt x="681435" y="1258804"/>
                </a:lnTo>
                <a:lnTo>
                  <a:pt x="681833" y="1249265"/>
                </a:lnTo>
                <a:lnTo>
                  <a:pt x="682628" y="1238930"/>
                </a:lnTo>
                <a:lnTo>
                  <a:pt x="684617" y="1228596"/>
                </a:lnTo>
                <a:lnTo>
                  <a:pt x="686607" y="1217466"/>
                </a:lnTo>
                <a:lnTo>
                  <a:pt x="688994" y="1205940"/>
                </a:lnTo>
                <a:lnTo>
                  <a:pt x="692176" y="1194810"/>
                </a:lnTo>
                <a:lnTo>
                  <a:pt x="696155" y="1182488"/>
                </a:lnTo>
                <a:lnTo>
                  <a:pt x="700929" y="1169769"/>
                </a:lnTo>
                <a:lnTo>
                  <a:pt x="706499" y="1156255"/>
                </a:lnTo>
                <a:lnTo>
                  <a:pt x="712466" y="1142741"/>
                </a:lnTo>
                <a:lnTo>
                  <a:pt x="716445" y="1134791"/>
                </a:lnTo>
                <a:lnTo>
                  <a:pt x="720821" y="1127636"/>
                </a:lnTo>
                <a:lnTo>
                  <a:pt x="725595" y="1120482"/>
                </a:lnTo>
                <a:lnTo>
                  <a:pt x="729971" y="1114122"/>
                </a:lnTo>
                <a:lnTo>
                  <a:pt x="726391" y="1114520"/>
                </a:lnTo>
                <a:lnTo>
                  <a:pt x="729971" y="1111737"/>
                </a:lnTo>
                <a:lnTo>
                  <a:pt x="733950" y="1108955"/>
                </a:lnTo>
                <a:lnTo>
                  <a:pt x="739122" y="1102993"/>
                </a:lnTo>
                <a:lnTo>
                  <a:pt x="744294" y="1097826"/>
                </a:lnTo>
                <a:lnTo>
                  <a:pt x="749863" y="1093056"/>
                </a:lnTo>
                <a:lnTo>
                  <a:pt x="755433" y="1088286"/>
                </a:lnTo>
                <a:lnTo>
                  <a:pt x="761401" y="1083914"/>
                </a:lnTo>
                <a:lnTo>
                  <a:pt x="766970" y="1080337"/>
                </a:lnTo>
                <a:lnTo>
                  <a:pt x="772938" y="1076362"/>
                </a:lnTo>
                <a:lnTo>
                  <a:pt x="778508" y="1073579"/>
                </a:lnTo>
                <a:lnTo>
                  <a:pt x="784475" y="1070400"/>
                </a:lnTo>
                <a:lnTo>
                  <a:pt x="790443" y="1067617"/>
                </a:lnTo>
                <a:lnTo>
                  <a:pt x="802378" y="1063245"/>
                </a:lnTo>
                <a:lnTo>
                  <a:pt x="813916" y="1059668"/>
                </a:lnTo>
                <a:lnTo>
                  <a:pt x="824658" y="1056885"/>
                </a:lnTo>
                <a:lnTo>
                  <a:pt x="835399" y="1054898"/>
                </a:lnTo>
                <a:lnTo>
                  <a:pt x="844947" y="1053705"/>
                </a:lnTo>
                <a:lnTo>
                  <a:pt x="853700" y="1052911"/>
                </a:lnTo>
                <a:lnTo>
                  <a:pt x="861259" y="1052513"/>
                </a:lnTo>
                <a:close/>
                <a:moveTo>
                  <a:pt x="1326357" y="1047750"/>
                </a:moveTo>
                <a:lnTo>
                  <a:pt x="1337469" y="1047750"/>
                </a:lnTo>
                <a:lnTo>
                  <a:pt x="1348582" y="1048148"/>
                </a:lnTo>
                <a:lnTo>
                  <a:pt x="1358901" y="1048942"/>
                </a:lnTo>
                <a:lnTo>
                  <a:pt x="1368822" y="1050532"/>
                </a:lnTo>
                <a:lnTo>
                  <a:pt x="1378347" y="1052520"/>
                </a:lnTo>
                <a:lnTo>
                  <a:pt x="1387476" y="1054904"/>
                </a:lnTo>
                <a:lnTo>
                  <a:pt x="1396604" y="1057289"/>
                </a:lnTo>
                <a:lnTo>
                  <a:pt x="1404541" y="1060469"/>
                </a:lnTo>
                <a:lnTo>
                  <a:pt x="1412479" y="1063251"/>
                </a:lnTo>
                <a:lnTo>
                  <a:pt x="1419623" y="1066828"/>
                </a:lnTo>
                <a:lnTo>
                  <a:pt x="1426766" y="1070008"/>
                </a:lnTo>
                <a:lnTo>
                  <a:pt x="1433116" y="1073983"/>
                </a:lnTo>
                <a:lnTo>
                  <a:pt x="1444626" y="1081137"/>
                </a:lnTo>
                <a:lnTo>
                  <a:pt x="1454151" y="1087894"/>
                </a:lnTo>
                <a:lnTo>
                  <a:pt x="1461691" y="1093856"/>
                </a:lnTo>
                <a:lnTo>
                  <a:pt x="1466851" y="1098228"/>
                </a:lnTo>
                <a:lnTo>
                  <a:pt x="1471613" y="1102600"/>
                </a:lnTo>
                <a:lnTo>
                  <a:pt x="1465660" y="1153079"/>
                </a:lnTo>
                <a:lnTo>
                  <a:pt x="1458913" y="1157848"/>
                </a:lnTo>
                <a:lnTo>
                  <a:pt x="1447404" y="1166195"/>
                </a:lnTo>
                <a:lnTo>
                  <a:pt x="1441848" y="1170170"/>
                </a:lnTo>
                <a:lnTo>
                  <a:pt x="1437482" y="1172555"/>
                </a:lnTo>
                <a:lnTo>
                  <a:pt x="1434704" y="1174542"/>
                </a:lnTo>
                <a:lnTo>
                  <a:pt x="1432323" y="1175734"/>
                </a:lnTo>
                <a:lnTo>
                  <a:pt x="1427560" y="1179311"/>
                </a:lnTo>
                <a:lnTo>
                  <a:pt x="1424385" y="1184081"/>
                </a:lnTo>
                <a:lnTo>
                  <a:pt x="1421210" y="1188851"/>
                </a:lnTo>
                <a:lnTo>
                  <a:pt x="1419226" y="1194018"/>
                </a:lnTo>
                <a:lnTo>
                  <a:pt x="1418035" y="1199582"/>
                </a:lnTo>
                <a:lnTo>
                  <a:pt x="1418035" y="1205544"/>
                </a:lnTo>
                <a:lnTo>
                  <a:pt x="1418432" y="1208724"/>
                </a:lnTo>
                <a:lnTo>
                  <a:pt x="1418829" y="1211506"/>
                </a:lnTo>
                <a:lnTo>
                  <a:pt x="1419623" y="1216673"/>
                </a:lnTo>
                <a:lnTo>
                  <a:pt x="1422401" y="1229392"/>
                </a:lnTo>
                <a:lnTo>
                  <a:pt x="1425576" y="1248073"/>
                </a:lnTo>
                <a:lnTo>
                  <a:pt x="1427163" y="1259202"/>
                </a:lnTo>
                <a:lnTo>
                  <a:pt x="1429148" y="1271524"/>
                </a:lnTo>
                <a:lnTo>
                  <a:pt x="1427560" y="1279076"/>
                </a:lnTo>
                <a:lnTo>
                  <a:pt x="1425973" y="1282255"/>
                </a:lnTo>
                <a:lnTo>
                  <a:pt x="1423988" y="1285832"/>
                </a:lnTo>
                <a:lnTo>
                  <a:pt x="1422401" y="1289807"/>
                </a:lnTo>
                <a:lnTo>
                  <a:pt x="1420416" y="1293782"/>
                </a:lnTo>
                <a:lnTo>
                  <a:pt x="1418035" y="1303718"/>
                </a:lnTo>
                <a:lnTo>
                  <a:pt x="1416051" y="1314450"/>
                </a:lnTo>
                <a:lnTo>
                  <a:pt x="1312863" y="1314450"/>
                </a:lnTo>
                <a:lnTo>
                  <a:pt x="1310879" y="1304911"/>
                </a:lnTo>
                <a:lnTo>
                  <a:pt x="1308894" y="1294974"/>
                </a:lnTo>
                <a:lnTo>
                  <a:pt x="1305719" y="1285038"/>
                </a:lnTo>
                <a:lnTo>
                  <a:pt x="1302544" y="1274306"/>
                </a:lnTo>
                <a:lnTo>
                  <a:pt x="1298972" y="1263972"/>
                </a:lnTo>
                <a:lnTo>
                  <a:pt x="1295004" y="1252843"/>
                </a:lnTo>
                <a:lnTo>
                  <a:pt x="1290241" y="1240919"/>
                </a:lnTo>
                <a:lnTo>
                  <a:pt x="1285082" y="1229392"/>
                </a:lnTo>
                <a:lnTo>
                  <a:pt x="1280319" y="1219456"/>
                </a:lnTo>
                <a:lnTo>
                  <a:pt x="1275160" y="1210711"/>
                </a:lnTo>
                <a:lnTo>
                  <a:pt x="1270000" y="1202365"/>
                </a:lnTo>
                <a:lnTo>
                  <a:pt x="1264047" y="1194813"/>
                </a:lnTo>
                <a:lnTo>
                  <a:pt x="1258094" y="1188056"/>
                </a:lnTo>
                <a:lnTo>
                  <a:pt x="1251744" y="1181696"/>
                </a:lnTo>
                <a:lnTo>
                  <a:pt x="1244997" y="1175734"/>
                </a:lnTo>
                <a:lnTo>
                  <a:pt x="1238250" y="1170567"/>
                </a:lnTo>
                <a:lnTo>
                  <a:pt x="1231503" y="1165400"/>
                </a:lnTo>
                <a:lnTo>
                  <a:pt x="1224757" y="1161823"/>
                </a:lnTo>
                <a:lnTo>
                  <a:pt x="1217613" y="1157848"/>
                </a:lnTo>
                <a:lnTo>
                  <a:pt x="1210469" y="1154669"/>
                </a:lnTo>
                <a:lnTo>
                  <a:pt x="1202928" y="1151886"/>
                </a:lnTo>
                <a:lnTo>
                  <a:pt x="1195785" y="1149501"/>
                </a:lnTo>
                <a:lnTo>
                  <a:pt x="1188641" y="1147912"/>
                </a:lnTo>
                <a:lnTo>
                  <a:pt x="1181497" y="1145924"/>
                </a:lnTo>
                <a:lnTo>
                  <a:pt x="1179116" y="1131218"/>
                </a:lnTo>
                <a:lnTo>
                  <a:pt x="1176735" y="1120486"/>
                </a:lnTo>
                <a:lnTo>
                  <a:pt x="1174750" y="1110152"/>
                </a:lnTo>
                <a:lnTo>
                  <a:pt x="1180703" y="1106973"/>
                </a:lnTo>
                <a:lnTo>
                  <a:pt x="1187053" y="1102998"/>
                </a:lnTo>
                <a:lnTo>
                  <a:pt x="1193800" y="1098228"/>
                </a:lnTo>
                <a:lnTo>
                  <a:pt x="1200150" y="1093856"/>
                </a:lnTo>
                <a:lnTo>
                  <a:pt x="1212453" y="1084317"/>
                </a:lnTo>
                <a:lnTo>
                  <a:pt x="1217613" y="1080342"/>
                </a:lnTo>
                <a:lnTo>
                  <a:pt x="1223169" y="1077163"/>
                </a:lnTo>
                <a:lnTo>
                  <a:pt x="1237060" y="1070406"/>
                </a:lnTo>
                <a:lnTo>
                  <a:pt x="1250950" y="1064444"/>
                </a:lnTo>
                <a:lnTo>
                  <a:pt x="1264444" y="1059674"/>
                </a:lnTo>
                <a:lnTo>
                  <a:pt x="1277541" y="1055699"/>
                </a:lnTo>
                <a:lnTo>
                  <a:pt x="1290241" y="1052520"/>
                </a:lnTo>
                <a:lnTo>
                  <a:pt x="1302941" y="1050135"/>
                </a:lnTo>
                <a:lnTo>
                  <a:pt x="1314847" y="1048545"/>
                </a:lnTo>
                <a:lnTo>
                  <a:pt x="1326357" y="1047750"/>
                </a:lnTo>
                <a:close/>
                <a:moveTo>
                  <a:pt x="525022" y="1035050"/>
                </a:moveTo>
                <a:lnTo>
                  <a:pt x="554037" y="1036676"/>
                </a:lnTo>
                <a:lnTo>
                  <a:pt x="512762" y="1068388"/>
                </a:lnTo>
                <a:lnTo>
                  <a:pt x="525022" y="1035050"/>
                </a:lnTo>
                <a:close/>
                <a:moveTo>
                  <a:pt x="174832" y="915044"/>
                </a:moveTo>
                <a:lnTo>
                  <a:pt x="50860" y="916631"/>
                </a:lnTo>
                <a:lnTo>
                  <a:pt x="57218" y="934484"/>
                </a:lnTo>
                <a:lnTo>
                  <a:pt x="174832" y="915044"/>
                </a:lnTo>
                <a:close/>
                <a:moveTo>
                  <a:pt x="403703" y="711119"/>
                </a:moveTo>
                <a:lnTo>
                  <a:pt x="403703" y="723418"/>
                </a:lnTo>
                <a:lnTo>
                  <a:pt x="512179" y="715086"/>
                </a:lnTo>
                <a:lnTo>
                  <a:pt x="403703" y="711119"/>
                </a:lnTo>
                <a:close/>
                <a:moveTo>
                  <a:pt x="773852" y="677863"/>
                </a:moveTo>
                <a:lnTo>
                  <a:pt x="777038" y="678259"/>
                </a:lnTo>
                <a:lnTo>
                  <a:pt x="778632" y="678259"/>
                </a:lnTo>
                <a:lnTo>
                  <a:pt x="779428" y="679050"/>
                </a:lnTo>
                <a:lnTo>
                  <a:pt x="780225" y="679446"/>
                </a:lnTo>
                <a:lnTo>
                  <a:pt x="780623" y="680632"/>
                </a:lnTo>
                <a:lnTo>
                  <a:pt x="780623" y="681423"/>
                </a:lnTo>
                <a:lnTo>
                  <a:pt x="780225" y="682215"/>
                </a:lnTo>
                <a:lnTo>
                  <a:pt x="779428" y="684588"/>
                </a:lnTo>
                <a:lnTo>
                  <a:pt x="777038" y="687357"/>
                </a:lnTo>
                <a:lnTo>
                  <a:pt x="774648" y="689731"/>
                </a:lnTo>
                <a:lnTo>
                  <a:pt x="771860" y="692500"/>
                </a:lnTo>
                <a:lnTo>
                  <a:pt x="767877" y="695665"/>
                </a:lnTo>
                <a:lnTo>
                  <a:pt x="763894" y="698038"/>
                </a:lnTo>
                <a:lnTo>
                  <a:pt x="760309" y="700808"/>
                </a:lnTo>
                <a:lnTo>
                  <a:pt x="755927" y="702785"/>
                </a:lnTo>
                <a:lnTo>
                  <a:pt x="752342" y="704368"/>
                </a:lnTo>
                <a:lnTo>
                  <a:pt x="748758" y="705555"/>
                </a:lnTo>
                <a:lnTo>
                  <a:pt x="745969" y="705950"/>
                </a:lnTo>
                <a:lnTo>
                  <a:pt x="742783" y="706346"/>
                </a:lnTo>
                <a:lnTo>
                  <a:pt x="740791" y="706741"/>
                </a:lnTo>
                <a:lnTo>
                  <a:pt x="738800" y="707928"/>
                </a:lnTo>
                <a:lnTo>
                  <a:pt x="737605" y="708719"/>
                </a:lnTo>
                <a:lnTo>
                  <a:pt x="736011" y="709906"/>
                </a:lnTo>
                <a:lnTo>
                  <a:pt x="735215" y="711093"/>
                </a:lnTo>
                <a:lnTo>
                  <a:pt x="734816" y="712280"/>
                </a:lnTo>
                <a:lnTo>
                  <a:pt x="734816" y="713467"/>
                </a:lnTo>
                <a:lnTo>
                  <a:pt x="735215" y="715049"/>
                </a:lnTo>
                <a:lnTo>
                  <a:pt x="736011" y="716236"/>
                </a:lnTo>
                <a:lnTo>
                  <a:pt x="738003" y="717027"/>
                </a:lnTo>
                <a:lnTo>
                  <a:pt x="739596" y="717818"/>
                </a:lnTo>
                <a:lnTo>
                  <a:pt x="741986" y="718609"/>
                </a:lnTo>
                <a:lnTo>
                  <a:pt x="745173" y="719005"/>
                </a:lnTo>
                <a:lnTo>
                  <a:pt x="748359" y="719400"/>
                </a:lnTo>
                <a:lnTo>
                  <a:pt x="752342" y="719005"/>
                </a:lnTo>
                <a:lnTo>
                  <a:pt x="760707" y="719005"/>
                </a:lnTo>
                <a:lnTo>
                  <a:pt x="763894" y="719400"/>
                </a:lnTo>
                <a:lnTo>
                  <a:pt x="767877" y="719796"/>
                </a:lnTo>
                <a:lnTo>
                  <a:pt x="770665" y="720983"/>
                </a:lnTo>
                <a:lnTo>
                  <a:pt x="773852" y="722169"/>
                </a:lnTo>
                <a:lnTo>
                  <a:pt x="776640" y="723356"/>
                </a:lnTo>
                <a:lnTo>
                  <a:pt x="779428" y="724939"/>
                </a:lnTo>
                <a:lnTo>
                  <a:pt x="781420" y="726917"/>
                </a:lnTo>
                <a:lnTo>
                  <a:pt x="783411" y="729686"/>
                </a:lnTo>
                <a:lnTo>
                  <a:pt x="785403" y="732455"/>
                </a:lnTo>
                <a:lnTo>
                  <a:pt x="786598" y="736015"/>
                </a:lnTo>
                <a:lnTo>
                  <a:pt x="787793" y="739180"/>
                </a:lnTo>
                <a:lnTo>
                  <a:pt x="788191" y="743531"/>
                </a:lnTo>
                <a:lnTo>
                  <a:pt x="788988" y="747883"/>
                </a:lnTo>
                <a:lnTo>
                  <a:pt x="788988" y="752630"/>
                </a:lnTo>
                <a:lnTo>
                  <a:pt x="788590" y="756982"/>
                </a:lnTo>
                <a:lnTo>
                  <a:pt x="787793" y="760542"/>
                </a:lnTo>
                <a:lnTo>
                  <a:pt x="786200" y="764102"/>
                </a:lnTo>
                <a:lnTo>
                  <a:pt x="783810" y="767267"/>
                </a:lnTo>
                <a:lnTo>
                  <a:pt x="781420" y="770827"/>
                </a:lnTo>
                <a:lnTo>
                  <a:pt x="778632" y="773596"/>
                </a:lnTo>
                <a:lnTo>
                  <a:pt x="775445" y="776761"/>
                </a:lnTo>
                <a:lnTo>
                  <a:pt x="771860" y="779135"/>
                </a:lnTo>
                <a:lnTo>
                  <a:pt x="767479" y="781113"/>
                </a:lnTo>
                <a:lnTo>
                  <a:pt x="763097" y="783486"/>
                </a:lnTo>
                <a:lnTo>
                  <a:pt x="753936" y="787442"/>
                </a:lnTo>
                <a:lnTo>
                  <a:pt x="744376" y="790607"/>
                </a:lnTo>
                <a:lnTo>
                  <a:pt x="734020" y="792980"/>
                </a:lnTo>
                <a:lnTo>
                  <a:pt x="724062" y="795354"/>
                </a:lnTo>
                <a:lnTo>
                  <a:pt x="714104" y="796936"/>
                </a:lnTo>
                <a:lnTo>
                  <a:pt x="704942" y="798123"/>
                </a:lnTo>
                <a:lnTo>
                  <a:pt x="696179" y="798914"/>
                </a:lnTo>
                <a:lnTo>
                  <a:pt x="684230" y="799705"/>
                </a:lnTo>
                <a:lnTo>
                  <a:pt x="679450" y="800101"/>
                </a:lnTo>
                <a:lnTo>
                  <a:pt x="682636" y="698830"/>
                </a:lnTo>
                <a:lnTo>
                  <a:pt x="683433" y="697247"/>
                </a:lnTo>
                <a:lnTo>
                  <a:pt x="683831" y="695665"/>
                </a:lnTo>
                <a:lnTo>
                  <a:pt x="684628" y="694478"/>
                </a:lnTo>
                <a:lnTo>
                  <a:pt x="685425" y="692896"/>
                </a:lnTo>
                <a:lnTo>
                  <a:pt x="688213" y="690522"/>
                </a:lnTo>
                <a:lnTo>
                  <a:pt x="692196" y="688940"/>
                </a:lnTo>
                <a:lnTo>
                  <a:pt x="696976" y="687357"/>
                </a:lnTo>
                <a:lnTo>
                  <a:pt x="701756" y="685775"/>
                </a:lnTo>
                <a:lnTo>
                  <a:pt x="707731" y="684588"/>
                </a:lnTo>
                <a:lnTo>
                  <a:pt x="714104" y="683797"/>
                </a:lnTo>
                <a:lnTo>
                  <a:pt x="727647" y="682610"/>
                </a:lnTo>
                <a:lnTo>
                  <a:pt x="741588" y="681819"/>
                </a:lnTo>
                <a:lnTo>
                  <a:pt x="755529" y="680632"/>
                </a:lnTo>
                <a:lnTo>
                  <a:pt x="762300" y="679446"/>
                </a:lnTo>
                <a:lnTo>
                  <a:pt x="768275" y="678654"/>
                </a:lnTo>
                <a:lnTo>
                  <a:pt x="773852" y="677863"/>
                </a:lnTo>
                <a:close/>
                <a:moveTo>
                  <a:pt x="425557" y="466725"/>
                </a:moveTo>
                <a:lnTo>
                  <a:pt x="429928" y="467122"/>
                </a:lnTo>
                <a:lnTo>
                  <a:pt x="434299" y="467519"/>
                </a:lnTo>
                <a:lnTo>
                  <a:pt x="438272" y="467915"/>
                </a:lnTo>
                <a:lnTo>
                  <a:pt x="442643" y="468709"/>
                </a:lnTo>
                <a:lnTo>
                  <a:pt x="446219" y="470296"/>
                </a:lnTo>
                <a:lnTo>
                  <a:pt x="453769" y="473073"/>
                </a:lnTo>
                <a:lnTo>
                  <a:pt x="461716" y="477040"/>
                </a:lnTo>
                <a:lnTo>
                  <a:pt x="468471" y="481801"/>
                </a:lnTo>
                <a:lnTo>
                  <a:pt x="475225" y="487356"/>
                </a:lnTo>
                <a:lnTo>
                  <a:pt x="481980" y="493307"/>
                </a:lnTo>
                <a:lnTo>
                  <a:pt x="487543" y="500052"/>
                </a:lnTo>
                <a:lnTo>
                  <a:pt x="493503" y="507590"/>
                </a:lnTo>
                <a:lnTo>
                  <a:pt x="499066" y="515524"/>
                </a:lnTo>
                <a:lnTo>
                  <a:pt x="504629" y="524253"/>
                </a:lnTo>
                <a:lnTo>
                  <a:pt x="509795" y="532981"/>
                </a:lnTo>
                <a:lnTo>
                  <a:pt x="514165" y="542106"/>
                </a:lnTo>
                <a:lnTo>
                  <a:pt x="518933" y="552025"/>
                </a:lnTo>
                <a:lnTo>
                  <a:pt x="523304" y="561943"/>
                </a:lnTo>
                <a:lnTo>
                  <a:pt x="526880" y="572259"/>
                </a:lnTo>
                <a:lnTo>
                  <a:pt x="530854" y="582177"/>
                </a:lnTo>
                <a:lnTo>
                  <a:pt x="534033" y="592889"/>
                </a:lnTo>
                <a:lnTo>
                  <a:pt x="540390" y="613520"/>
                </a:lnTo>
                <a:lnTo>
                  <a:pt x="545953" y="634150"/>
                </a:lnTo>
                <a:lnTo>
                  <a:pt x="550721" y="653988"/>
                </a:lnTo>
                <a:lnTo>
                  <a:pt x="554297" y="673031"/>
                </a:lnTo>
                <a:lnTo>
                  <a:pt x="557873" y="690091"/>
                </a:lnTo>
                <a:lnTo>
                  <a:pt x="559860" y="705167"/>
                </a:lnTo>
                <a:lnTo>
                  <a:pt x="592045" y="701597"/>
                </a:lnTo>
                <a:lnTo>
                  <a:pt x="621449" y="697629"/>
                </a:lnTo>
                <a:lnTo>
                  <a:pt x="647673" y="694455"/>
                </a:lnTo>
                <a:lnTo>
                  <a:pt x="669925" y="690488"/>
                </a:lnTo>
                <a:lnTo>
                  <a:pt x="669527" y="696042"/>
                </a:lnTo>
                <a:lnTo>
                  <a:pt x="669130" y="702390"/>
                </a:lnTo>
                <a:lnTo>
                  <a:pt x="668733" y="716276"/>
                </a:lnTo>
                <a:lnTo>
                  <a:pt x="668733" y="750396"/>
                </a:lnTo>
                <a:lnTo>
                  <a:pt x="669130" y="768646"/>
                </a:lnTo>
                <a:lnTo>
                  <a:pt x="668733" y="786103"/>
                </a:lnTo>
                <a:lnTo>
                  <a:pt x="667938" y="803559"/>
                </a:lnTo>
                <a:lnTo>
                  <a:pt x="667143" y="811494"/>
                </a:lnTo>
                <a:lnTo>
                  <a:pt x="666349" y="819032"/>
                </a:lnTo>
                <a:lnTo>
                  <a:pt x="645289" y="825380"/>
                </a:lnTo>
                <a:lnTo>
                  <a:pt x="620654" y="831331"/>
                </a:lnTo>
                <a:lnTo>
                  <a:pt x="593237" y="837679"/>
                </a:lnTo>
                <a:lnTo>
                  <a:pt x="563436" y="844027"/>
                </a:lnTo>
                <a:lnTo>
                  <a:pt x="561052" y="872593"/>
                </a:lnTo>
                <a:lnTo>
                  <a:pt x="558668" y="896000"/>
                </a:lnTo>
                <a:lnTo>
                  <a:pt x="557873" y="905125"/>
                </a:lnTo>
                <a:lnTo>
                  <a:pt x="557079" y="916631"/>
                </a:lnTo>
                <a:lnTo>
                  <a:pt x="556681" y="928930"/>
                </a:lnTo>
                <a:lnTo>
                  <a:pt x="556284" y="942022"/>
                </a:lnTo>
                <a:lnTo>
                  <a:pt x="556284" y="955908"/>
                </a:lnTo>
                <a:lnTo>
                  <a:pt x="556284" y="970588"/>
                </a:lnTo>
                <a:lnTo>
                  <a:pt x="557079" y="984474"/>
                </a:lnTo>
                <a:lnTo>
                  <a:pt x="558271" y="997566"/>
                </a:lnTo>
                <a:lnTo>
                  <a:pt x="558668" y="1004311"/>
                </a:lnTo>
                <a:lnTo>
                  <a:pt x="558668" y="1009469"/>
                </a:lnTo>
                <a:lnTo>
                  <a:pt x="558271" y="1014626"/>
                </a:lnTo>
                <a:lnTo>
                  <a:pt x="557079" y="1018991"/>
                </a:lnTo>
                <a:lnTo>
                  <a:pt x="555489" y="1022164"/>
                </a:lnTo>
                <a:lnTo>
                  <a:pt x="553900" y="1024942"/>
                </a:lnTo>
                <a:lnTo>
                  <a:pt x="552310" y="1026925"/>
                </a:lnTo>
                <a:lnTo>
                  <a:pt x="549926" y="1028512"/>
                </a:lnTo>
                <a:lnTo>
                  <a:pt x="547145" y="1029306"/>
                </a:lnTo>
                <a:lnTo>
                  <a:pt x="544761" y="1030099"/>
                </a:lnTo>
                <a:lnTo>
                  <a:pt x="541582" y="1030496"/>
                </a:lnTo>
                <a:lnTo>
                  <a:pt x="538801" y="1030496"/>
                </a:lnTo>
                <a:lnTo>
                  <a:pt x="532046" y="1030099"/>
                </a:lnTo>
                <a:lnTo>
                  <a:pt x="525688" y="1028909"/>
                </a:lnTo>
                <a:lnTo>
                  <a:pt x="524894" y="1028512"/>
                </a:lnTo>
                <a:lnTo>
                  <a:pt x="524099" y="1027719"/>
                </a:lnTo>
                <a:lnTo>
                  <a:pt x="522510" y="1023751"/>
                </a:lnTo>
                <a:lnTo>
                  <a:pt x="520920" y="1018594"/>
                </a:lnTo>
                <a:lnTo>
                  <a:pt x="520125" y="1011452"/>
                </a:lnTo>
                <a:lnTo>
                  <a:pt x="519331" y="1002327"/>
                </a:lnTo>
                <a:lnTo>
                  <a:pt x="518536" y="992409"/>
                </a:lnTo>
                <a:lnTo>
                  <a:pt x="517741" y="968207"/>
                </a:lnTo>
                <a:lnTo>
                  <a:pt x="517344" y="941229"/>
                </a:lnTo>
                <a:lnTo>
                  <a:pt x="516947" y="911870"/>
                </a:lnTo>
                <a:lnTo>
                  <a:pt x="516549" y="853152"/>
                </a:lnTo>
                <a:lnTo>
                  <a:pt x="513768" y="853549"/>
                </a:lnTo>
                <a:lnTo>
                  <a:pt x="513768" y="976142"/>
                </a:lnTo>
                <a:lnTo>
                  <a:pt x="508602" y="1036050"/>
                </a:lnTo>
                <a:lnTo>
                  <a:pt x="504232" y="1082469"/>
                </a:lnTo>
                <a:lnTo>
                  <a:pt x="500258" y="1124127"/>
                </a:lnTo>
                <a:lnTo>
                  <a:pt x="499861" y="1128095"/>
                </a:lnTo>
                <a:lnTo>
                  <a:pt x="497874" y="1134443"/>
                </a:lnTo>
                <a:lnTo>
                  <a:pt x="495490" y="1141187"/>
                </a:lnTo>
                <a:lnTo>
                  <a:pt x="492311" y="1147535"/>
                </a:lnTo>
                <a:lnTo>
                  <a:pt x="489530" y="1153883"/>
                </a:lnTo>
                <a:lnTo>
                  <a:pt x="485954" y="1160231"/>
                </a:lnTo>
                <a:lnTo>
                  <a:pt x="482378" y="1166579"/>
                </a:lnTo>
                <a:lnTo>
                  <a:pt x="474828" y="1178481"/>
                </a:lnTo>
                <a:lnTo>
                  <a:pt x="438670" y="1654175"/>
                </a:lnTo>
                <a:lnTo>
                  <a:pt x="342512" y="1654175"/>
                </a:lnTo>
                <a:lnTo>
                  <a:pt x="294433" y="1276080"/>
                </a:lnTo>
                <a:lnTo>
                  <a:pt x="288473" y="1276873"/>
                </a:lnTo>
                <a:lnTo>
                  <a:pt x="282115" y="1277270"/>
                </a:lnTo>
                <a:lnTo>
                  <a:pt x="281718" y="1276873"/>
                </a:lnTo>
                <a:lnTo>
                  <a:pt x="281321" y="1276873"/>
                </a:lnTo>
                <a:lnTo>
                  <a:pt x="282115" y="1275683"/>
                </a:lnTo>
                <a:lnTo>
                  <a:pt x="282115" y="1275286"/>
                </a:lnTo>
                <a:lnTo>
                  <a:pt x="281321" y="1275286"/>
                </a:lnTo>
                <a:lnTo>
                  <a:pt x="281321" y="1276873"/>
                </a:lnTo>
                <a:lnTo>
                  <a:pt x="282910" y="1650208"/>
                </a:lnTo>
                <a:lnTo>
                  <a:pt x="170859" y="1653778"/>
                </a:lnTo>
                <a:lnTo>
                  <a:pt x="119998" y="1254655"/>
                </a:lnTo>
                <a:lnTo>
                  <a:pt x="116422" y="1253069"/>
                </a:lnTo>
                <a:lnTo>
                  <a:pt x="112846" y="1251482"/>
                </a:lnTo>
                <a:lnTo>
                  <a:pt x="109667" y="1249498"/>
                </a:lnTo>
                <a:lnTo>
                  <a:pt x="106489" y="1246721"/>
                </a:lnTo>
                <a:lnTo>
                  <a:pt x="103707" y="1243943"/>
                </a:lnTo>
                <a:lnTo>
                  <a:pt x="100528" y="1240373"/>
                </a:lnTo>
                <a:lnTo>
                  <a:pt x="98144" y="1236802"/>
                </a:lnTo>
                <a:lnTo>
                  <a:pt x="96158" y="1232438"/>
                </a:lnTo>
                <a:lnTo>
                  <a:pt x="91389" y="1223710"/>
                </a:lnTo>
                <a:lnTo>
                  <a:pt x="87416" y="1214188"/>
                </a:lnTo>
                <a:lnTo>
                  <a:pt x="84237" y="1203872"/>
                </a:lnTo>
                <a:lnTo>
                  <a:pt x="81853" y="1193557"/>
                </a:lnTo>
                <a:lnTo>
                  <a:pt x="79072" y="1182845"/>
                </a:lnTo>
                <a:lnTo>
                  <a:pt x="77085" y="1172133"/>
                </a:lnTo>
                <a:lnTo>
                  <a:pt x="73906" y="1153486"/>
                </a:lnTo>
                <a:lnTo>
                  <a:pt x="71522" y="1137616"/>
                </a:lnTo>
                <a:lnTo>
                  <a:pt x="70330" y="1132062"/>
                </a:lnTo>
                <a:lnTo>
                  <a:pt x="69535" y="1128491"/>
                </a:lnTo>
                <a:lnTo>
                  <a:pt x="69138" y="1124127"/>
                </a:lnTo>
                <a:lnTo>
                  <a:pt x="63178" y="1061839"/>
                </a:lnTo>
                <a:lnTo>
                  <a:pt x="56820" y="994392"/>
                </a:lnTo>
                <a:lnTo>
                  <a:pt x="50065" y="909490"/>
                </a:lnTo>
                <a:lnTo>
                  <a:pt x="42119" y="909490"/>
                </a:lnTo>
                <a:lnTo>
                  <a:pt x="35364" y="908299"/>
                </a:lnTo>
                <a:lnTo>
                  <a:pt x="29403" y="907506"/>
                </a:lnTo>
                <a:lnTo>
                  <a:pt x="24238" y="906316"/>
                </a:lnTo>
                <a:lnTo>
                  <a:pt x="20662" y="905125"/>
                </a:lnTo>
                <a:lnTo>
                  <a:pt x="17880" y="903935"/>
                </a:lnTo>
                <a:lnTo>
                  <a:pt x="17086" y="902745"/>
                </a:lnTo>
                <a:lnTo>
                  <a:pt x="16688" y="901555"/>
                </a:lnTo>
                <a:lnTo>
                  <a:pt x="16291" y="900761"/>
                </a:lnTo>
                <a:lnTo>
                  <a:pt x="16291" y="899571"/>
                </a:lnTo>
                <a:lnTo>
                  <a:pt x="14702" y="894413"/>
                </a:lnTo>
                <a:lnTo>
                  <a:pt x="12318" y="887669"/>
                </a:lnTo>
                <a:lnTo>
                  <a:pt x="10331" y="879734"/>
                </a:lnTo>
                <a:lnTo>
                  <a:pt x="8344" y="870212"/>
                </a:lnTo>
                <a:lnTo>
                  <a:pt x="6755" y="859103"/>
                </a:lnTo>
                <a:lnTo>
                  <a:pt x="4768" y="847201"/>
                </a:lnTo>
                <a:lnTo>
                  <a:pt x="3179" y="834109"/>
                </a:lnTo>
                <a:lnTo>
                  <a:pt x="1987" y="819826"/>
                </a:lnTo>
                <a:lnTo>
                  <a:pt x="795" y="805146"/>
                </a:lnTo>
                <a:lnTo>
                  <a:pt x="397" y="789277"/>
                </a:lnTo>
                <a:lnTo>
                  <a:pt x="0" y="773010"/>
                </a:lnTo>
                <a:lnTo>
                  <a:pt x="0" y="756347"/>
                </a:lnTo>
                <a:lnTo>
                  <a:pt x="795" y="738494"/>
                </a:lnTo>
                <a:lnTo>
                  <a:pt x="1987" y="721434"/>
                </a:lnTo>
                <a:lnTo>
                  <a:pt x="3576" y="703184"/>
                </a:lnTo>
                <a:lnTo>
                  <a:pt x="5563" y="684934"/>
                </a:lnTo>
                <a:lnTo>
                  <a:pt x="9139" y="667477"/>
                </a:lnTo>
                <a:lnTo>
                  <a:pt x="12715" y="649227"/>
                </a:lnTo>
                <a:lnTo>
                  <a:pt x="17483" y="631770"/>
                </a:lnTo>
                <a:lnTo>
                  <a:pt x="22649" y="614313"/>
                </a:lnTo>
                <a:lnTo>
                  <a:pt x="25430" y="605982"/>
                </a:lnTo>
                <a:lnTo>
                  <a:pt x="29006" y="597253"/>
                </a:lnTo>
                <a:lnTo>
                  <a:pt x="32185" y="588922"/>
                </a:lnTo>
                <a:lnTo>
                  <a:pt x="36158" y="580987"/>
                </a:lnTo>
                <a:lnTo>
                  <a:pt x="40132" y="573052"/>
                </a:lnTo>
                <a:lnTo>
                  <a:pt x="44503" y="565117"/>
                </a:lnTo>
                <a:lnTo>
                  <a:pt x="48873" y="557579"/>
                </a:lnTo>
                <a:lnTo>
                  <a:pt x="53244" y="549644"/>
                </a:lnTo>
                <a:lnTo>
                  <a:pt x="58410" y="542503"/>
                </a:lnTo>
                <a:lnTo>
                  <a:pt x="63973" y="535362"/>
                </a:lnTo>
                <a:lnTo>
                  <a:pt x="69535" y="528617"/>
                </a:lnTo>
                <a:lnTo>
                  <a:pt x="75496" y="522269"/>
                </a:lnTo>
                <a:lnTo>
                  <a:pt x="81456" y="515921"/>
                </a:lnTo>
                <a:lnTo>
                  <a:pt x="87416" y="509970"/>
                </a:lnTo>
                <a:lnTo>
                  <a:pt x="94171" y="504416"/>
                </a:lnTo>
                <a:lnTo>
                  <a:pt x="101720" y="498861"/>
                </a:lnTo>
                <a:lnTo>
                  <a:pt x="108873" y="493704"/>
                </a:lnTo>
                <a:lnTo>
                  <a:pt x="116422" y="488943"/>
                </a:lnTo>
                <a:lnTo>
                  <a:pt x="124369" y="484579"/>
                </a:lnTo>
                <a:lnTo>
                  <a:pt x="132713" y="480611"/>
                </a:lnTo>
                <a:lnTo>
                  <a:pt x="141455" y="477040"/>
                </a:lnTo>
                <a:lnTo>
                  <a:pt x="150594" y="473470"/>
                </a:lnTo>
                <a:lnTo>
                  <a:pt x="159733" y="470693"/>
                </a:lnTo>
                <a:lnTo>
                  <a:pt x="169667" y="467915"/>
                </a:lnTo>
                <a:lnTo>
                  <a:pt x="172845" y="467915"/>
                </a:lnTo>
                <a:lnTo>
                  <a:pt x="179998" y="468312"/>
                </a:lnTo>
                <a:lnTo>
                  <a:pt x="200262" y="469502"/>
                </a:lnTo>
                <a:lnTo>
                  <a:pt x="231652" y="471883"/>
                </a:lnTo>
                <a:lnTo>
                  <a:pt x="312711" y="730162"/>
                </a:lnTo>
                <a:lnTo>
                  <a:pt x="329400" y="728575"/>
                </a:lnTo>
                <a:lnTo>
                  <a:pt x="327413" y="709135"/>
                </a:lnTo>
                <a:lnTo>
                  <a:pt x="322247" y="527427"/>
                </a:lnTo>
                <a:lnTo>
                  <a:pt x="315492" y="509970"/>
                </a:lnTo>
                <a:lnTo>
                  <a:pt x="329002" y="486959"/>
                </a:lnTo>
                <a:lnTo>
                  <a:pt x="359598" y="486562"/>
                </a:lnTo>
                <a:lnTo>
                  <a:pt x="371916" y="509970"/>
                </a:lnTo>
                <a:lnTo>
                  <a:pt x="366353" y="530601"/>
                </a:lnTo>
                <a:lnTo>
                  <a:pt x="393372" y="722624"/>
                </a:lnTo>
                <a:lnTo>
                  <a:pt x="402114" y="721831"/>
                </a:lnTo>
                <a:lnTo>
                  <a:pt x="397346" y="476247"/>
                </a:lnTo>
                <a:lnTo>
                  <a:pt x="403703" y="473073"/>
                </a:lnTo>
                <a:lnTo>
                  <a:pt x="408869" y="470693"/>
                </a:lnTo>
                <a:lnTo>
                  <a:pt x="411253" y="468709"/>
                </a:lnTo>
                <a:lnTo>
                  <a:pt x="412047" y="467915"/>
                </a:lnTo>
                <a:lnTo>
                  <a:pt x="416816" y="467122"/>
                </a:lnTo>
                <a:lnTo>
                  <a:pt x="421584" y="467122"/>
                </a:lnTo>
                <a:lnTo>
                  <a:pt x="425557" y="466725"/>
                </a:lnTo>
                <a:close/>
                <a:moveTo>
                  <a:pt x="2003425" y="196850"/>
                </a:moveTo>
                <a:lnTo>
                  <a:pt x="2003425" y="720725"/>
                </a:lnTo>
                <a:lnTo>
                  <a:pt x="1071562" y="720328"/>
                </a:lnTo>
                <a:lnTo>
                  <a:pt x="1251744" y="585391"/>
                </a:lnTo>
                <a:lnTo>
                  <a:pt x="1404144" y="665163"/>
                </a:lnTo>
                <a:lnTo>
                  <a:pt x="1657350" y="399256"/>
                </a:lnTo>
                <a:lnTo>
                  <a:pt x="1796653" y="458788"/>
                </a:lnTo>
                <a:lnTo>
                  <a:pt x="2003425" y="196850"/>
                </a:lnTo>
                <a:close/>
                <a:moveTo>
                  <a:pt x="140097" y="182563"/>
                </a:moveTo>
                <a:lnTo>
                  <a:pt x="138509" y="201216"/>
                </a:lnTo>
                <a:lnTo>
                  <a:pt x="137319" y="215107"/>
                </a:lnTo>
                <a:lnTo>
                  <a:pt x="137716" y="215504"/>
                </a:lnTo>
                <a:lnTo>
                  <a:pt x="138509" y="201216"/>
                </a:lnTo>
                <a:lnTo>
                  <a:pt x="139303" y="194469"/>
                </a:lnTo>
                <a:lnTo>
                  <a:pt x="140097" y="188516"/>
                </a:lnTo>
                <a:lnTo>
                  <a:pt x="140097" y="182563"/>
                </a:lnTo>
                <a:close/>
                <a:moveTo>
                  <a:pt x="164306" y="111125"/>
                </a:moveTo>
                <a:lnTo>
                  <a:pt x="162719" y="111522"/>
                </a:lnTo>
                <a:lnTo>
                  <a:pt x="161131" y="111919"/>
                </a:lnTo>
                <a:lnTo>
                  <a:pt x="159544" y="112713"/>
                </a:lnTo>
                <a:lnTo>
                  <a:pt x="158353" y="113507"/>
                </a:lnTo>
                <a:lnTo>
                  <a:pt x="155972" y="117078"/>
                </a:lnTo>
                <a:lnTo>
                  <a:pt x="153591" y="120650"/>
                </a:lnTo>
                <a:lnTo>
                  <a:pt x="158353" y="115491"/>
                </a:lnTo>
                <a:lnTo>
                  <a:pt x="161131" y="113110"/>
                </a:lnTo>
                <a:lnTo>
                  <a:pt x="164306" y="111125"/>
                </a:lnTo>
                <a:close/>
                <a:moveTo>
                  <a:pt x="988111" y="91679"/>
                </a:moveTo>
                <a:lnTo>
                  <a:pt x="984541" y="92075"/>
                </a:lnTo>
                <a:lnTo>
                  <a:pt x="980971" y="93266"/>
                </a:lnTo>
                <a:lnTo>
                  <a:pt x="977798" y="94853"/>
                </a:lnTo>
                <a:lnTo>
                  <a:pt x="975022" y="97632"/>
                </a:lnTo>
                <a:lnTo>
                  <a:pt x="972642" y="100013"/>
                </a:lnTo>
                <a:lnTo>
                  <a:pt x="971055" y="103188"/>
                </a:lnTo>
                <a:lnTo>
                  <a:pt x="970262" y="106760"/>
                </a:lnTo>
                <a:lnTo>
                  <a:pt x="969865" y="110332"/>
                </a:lnTo>
                <a:lnTo>
                  <a:pt x="969865" y="578644"/>
                </a:lnTo>
                <a:lnTo>
                  <a:pt x="1457734" y="287338"/>
                </a:lnTo>
                <a:lnTo>
                  <a:pt x="1494622" y="333375"/>
                </a:lnTo>
                <a:lnTo>
                  <a:pt x="969865" y="642938"/>
                </a:lnTo>
                <a:lnTo>
                  <a:pt x="969865" y="758032"/>
                </a:lnTo>
                <a:lnTo>
                  <a:pt x="970262" y="762001"/>
                </a:lnTo>
                <a:lnTo>
                  <a:pt x="971055" y="765176"/>
                </a:lnTo>
                <a:lnTo>
                  <a:pt x="972642" y="768747"/>
                </a:lnTo>
                <a:lnTo>
                  <a:pt x="975022" y="771129"/>
                </a:lnTo>
                <a:lnTo>
                  <a:pt x="977798" y="773510"/>
                </a:lnTo>
                <a:lnTo>
                  <a:pt x="980971" y="775494"/>
                </a:lnTo>
                <a:lnTo>
                  <a:pt x="984541" y="776685"/>
                </a:lnTo>
                <a:lnTo>
                  <a:pt x="988111" y="776685"/>
                </a:lnTo>
                <a:lnTo>
                  <a:pt x="2043178" y="776685"/>
                </a:lnTo>
                <a:lnTo>
                  <a:pt x="2047144" y="776685"/>
                </a:lnTo>
                <a:lnTo>
                  <a:pt x="2050714" y="775494"/>
                </a:lnTo>
                <a:lnTo>
                  <a:pt x="2053887" y="773510"/>
                </a:lnTo>
                <a:lnTo>
                  <a:pt x="2056663" y="771129"/>
                </a:lnTo>
                <a:lnTo>
                  <a:pt x="2059043" y="768747"/>
                </a:lnTo>
                <a:lnTo>
                  <a:pt x="2060630" y="765176"/>
                </a:lnTo>
                <a:lnTo>
                  <a:pt x="2061820" y="762001"/>
                </a:lnTo>
                <a:lnTo>
                  <a:pt x="2062216" y="758032"/>
                </a:lnTo>
                <a:lnTo>
                  <a:pt x="2062216" y="110332"/>
                </a:lnTo>
                <a:lnTo>
                  <a:pt x="2061820" y="106760"/>
                </a:lnTo>
                <a:lnTo>
                  <a:pt x="2060630" y="103188"/>
                </a:lnTo>
                <a:lnTo>
                  <a:pt x="2059043" y="100013"/>
                </a:lnTo>
                <a:lnTo>
                  <a:pt x="2056663" y="97632"/>
                </a:lnTo>
                <a:lnTo>
                  <a:pt x="2053887" y="94853"/>
                </a:lnTo>
                <a:lnTo>
                  <a:pt x="2050714" y="93266"/>
                </a:lnTo>
                <a:lnTo>
                  <a:pt x="2047144" y="92075"/>
                </a:lnTo>
                <a:lnTo>
                  <a:pt x="2043178" y="91679"/>
                </a:lnTo>
                <a:lnTo>
                  <a:pt x="988111" y="91679"/>
                </a:lnTo>
                <a:close/>
                <a:moveTo>
                  <a:pt x="273050" y="38100"/>
                </a:moveTo>
                <a:lnTo>
                  <a:pt x="286544" y="38497"/>
                </a:lnTo>
                <a:lnTo>
                  <a:pt x="299641" y="38894"/>
                </a:lnTo>
                <a:lnTo>
                  <a:pt x="312341" y="40085"/>
                </a:lnTo>
                <a:lnTo>
                  <a:pt x="323850" y="42466"/>
                </a:lnTo>
                <a:lnTo>
                  <a:pt x="335756" y="44847"/>
                </a:lnTo>
                <a:lnTo>
                  <a:pt x="347266" y="47229"/>
                </a:lnTo>
                <a:lnTo>
                  <a:pt x="357981" y="50800"/>
                </a:lnTo>
                <a:lnTo>
                  <a:pt x="368697" y="53975"/>
                </a:lnTo>
                <a:lnTo>
                  <a:pt x="378222" y="57944"/>
                </a:lnTo>
                <a:lnTo>
                  <a:pt x="387747" y="61516"/>
                </a:lnTo>
                <a:lnTo>
                  <a:pt x="396478" y="65881"/>
                </a:lnTo>
                <a:lnTo>
                  <a:pt x="404813" y="70247"/>
                </a:lnTo>
                <a:lnTo>
                  <a:pt x="412750" y="74216"/>
                </a:lnTo>
                <a:lnTo>
                  <a:pt x="419894" y="78582"/>
                </a:lnTo>
                <a:lnTo>
                  <a:pt x="432197" y="86519"/>
                </a:lnTo>
                <a:lnTo>
                  <a:pt x="442516" y="93266"/>
                </a:lnTo>
                <a:lnTo>
                  <a:pt x="449660" y="99219"/>
                </a:lnTo>
                <a:lnTo>
                  <a:pt x="455613" y="104378"/>
                </a:lnTo>
                <a:lnTo>
                  <a:pt x="454025" y="107553"/>
                </a:lnTo>
                <a:lnTo>
                  <a:pt x="451644" y="111522"/>
                </a:lnTo>
                <a:lnTo>
                  <a:pt x="448866" y="116285"/>
                </a:lnTo>
                <a:lnTo>
                  <a:pt x="444897" y="122238"/>
                </a:lnTo>
                <a:lnTo>
                  <a:pt x="440532" y="128588"/>
                </a:lnTo>
                <a:lnTo>
                  <a:pt x="434578" y="134938"/>
                </a:lnTo>
                <a:lnTo>
                  <a:pt x="427832" y="141288"/>
                </a:lnTo>
                <a:lnTo>
                  <a:pt x="423863" y="144066"/>
                </a:lnTo>
                <a:lnTo>
                  <a:pt x="420291" y="146844"/>
                </a:lnTo>
                <a:lnTo>
                  <a:pt x="415925" y="149225"/>
                </a:lnTo>
                <a:lnTo>
                  <a:pt x="411163" y="151607"/>
                </a:lnTo>
                <a:lnTo>
                  <a:pt x="406797" y="153591"/>
                </a:lnTo>
                <a:lnTo>
                  <a:pt x="401638" y="155179"/>
                </a:lnTo>
                <a:lnTo>
                  <a:pt x="396082" y="156369"/>
                </a:lnTo>
                <a:lnTo>
                  <a:pt x="390525" y="157560"/>
                </a:lnTo>
                <a:lnTo>
                  <a:pt x="384572" y="157957"/>
                </a:lnTo>
                <a:lnTo>
                  <a:pt x="379016" y="157957"/>
                </a:lnTo>
                <a:lnTo>
                  <a:pt x="372666" y="157560"/>
                </a:lnTo>
                <a:lnTo>
                  <a:pt x="365919" y="155973"/>
                </a:lnTo>
                <a:lnTo>
                  <a:pt x="358775" y="154385"/>
                </a:lnTo>
                <a:lnTo>
                  <a:pt x="351235" y="152003"/>
                </a:lnTo>
                <a:lnTo>
                  <a:pt x="343694" y="148828"/>
                </a:lnTo>
                <a:lnTo>
                  <a:pt x="335756" y="145257"/>
                </a:lnTo>
                <a:lnTo>
                  <a:pt x="327025" y="140891"/>
                </a:lnTo>
                <a:lnTo>
                  <a:pt x="317103" y="136525"/>
                </a:lnTo>
                <a:lnTo>
                  <a:pt x="355203" y="155179"/>
                </a:lnTo>
                <a:lnTo>
                  <a:pt x="373063" y="163116"/>
                </a:lnTo>
                <a:lnTo>
                  <a:pt x="381397" y="166688"/>
                </a:lnTo>
                <a:lnTo>
                  <a:pt x="389335" y="169466"/>
                </a:lnTo>
                <a:lnTo>
                  <a:pt x="397272" y="172244"/>
                </a:lnTo>
                <a:lnTo>
                  <a:pt x="404813" y="173832"/>
                </a:lnTo>
                <a:lnTo>
                  <a:pt x="411957" y="175023"/>
                </a:lnTo>
                <a:lnTo>
                  <a:pt x="418703" y="175419"/>
                </a:lnTo>
                <a:lnTo>
                  <a:pt x="425053" y="175023"/>
                </a:lnTo>
                <a:lnTo>
                  <a:pt x="428228" y="174625"/>
                </a:lnTo>
                <a:lnTo>
                  <a:pt x="431007" y="173832"/>
                </a:lnTo>
                <a:lnTo>
                  <a:pt x="434182" y="173038"/>
                </a:lnTo>
                <a:lnTo>
                  <a:pt x="436563" y="171847"/>
                </a:lnTo>
                <a:lnTo>
                  <a:pt x="438944" y="169863"/>
                </a:lnTo>
                <a:lnTo>
                  <a:pt x="441722" y="168276"/>
                </a:lnTo>
                <a:lnTo>
                  <a:pt x="442913" y="180976"/>
                </a:lnTo>
                <a:lnTo>
                  <a:pt x="443310" y="192882"/>
                </a:lnTo>
                <a:lnTo>
                  <a:pt x="443310" y="203994"/>
                </a:lnTo>
                <a:lnTo>
                  <a:pt x="442913" y="215107"/>
                </a:lnTo>
                <a:lnTo>
                  <a:pt x="444500" y="213122"/>
                </a:lnTo>
                <a:lnTo>
                  <a:pt x="445691" y="212328"/>
                </a:lnTo>
                <a:lnTo>
                  <a:pt x="446882" y="212328"/>
                </a:lnTo>
                <a:lnTo>
                  <a:pt x="447675" y="212726"/>
                </a:lnTo>
                <a:lnTo>
                  <a:pt x="448072" y="213519"/>
                </a:lnTo>
                <a:lnTo>
                  <a:pt x="448866" y="216297"/>
                </a:lnTo>
                <a:lnTo>
                  <a:pt x="448866" y="221457"/>
                </a:lnTo>
                <a:lnTo>
                  <a:pt x="448866" y="228204"/>
                </a:lnTo>
                <a:lnTo>
                  <a:pt x="447675" y="244079"/>
                </a:lnTo>
                <a:lnTo>
                  <a:pt x="445294" y="262335"/>
                </a:lnTo>
                <a:lnTo>
                  <a:pt x="443310" y="279797"/>
                </a:lnTo>
                <a:lnTo>
                  <a:pt x="440928" y="294482"/>
                </a:lnTo>
                <a:lnTo>
                  <a:pt x="439738" y="300038"/>
                </a:lnTo>
                <a:lnTo>
                  <a:pt x="438547" y="303213"/>
                </a:lnTo>
                <a:lnTo>
                  <a:pt x="437753" y="304800"/>
                </a:lnTo>
                <a:lnTo>
                  <a:pt x="437357" y="304800"/>
                </a:lnTo>
                <a:lnTo>
                  <a:pt x="436960" y="304007"/>
                </a:lnTo>
                <a:lnTo>
                  <a:pt x="435769" y="313929"/>
                </a:lnTo>
                <a:lnTo>
                  <a:pt x="434182" y="323057"/>
                </a:lnTo>
                <a:lnTo>
                  <a:pt x="432197" y="332185"/>
                </a:lnTo>
                <a:lnTo>
                  <a:pt x="429816" y="341313"/>
                </a:lnTo>
                <a:lnTo>
                  <a:pt x="427435" y="349647"/>
                </a:lnTo>
                <a:lnTo>
                  <a:pt x="424260" y="357982"/>
                </a:lnTo>
                <a:lnTo>
                  <a:pt x="421482" y="365919"/>
                </a:lnTo>
                <a:lnTo>
                  <a:pt x="417513" y="373460"/>
                </a:lnTo>
                <a:lnTo>
                  <a:pt x="413941" y="381397"/>
                </a:lnTo>
                <a:lnTo>
                  <a:pt x="409972" y="388938"/>
                </a:lnTo>
                <a:lnTo>
                  <a:pt x="406003" y="395685"/>
                </a:lnTo>
                <a:lnTo>
                  <a:pt x="401241" y="402432"/>
                </a:lnTo>
                <a:lnTo>
                  <a:pt x="396875" y="408782"/>
                </a:lnTo>
                <a:lnTo>
                  <a:pt x="391716" y="415132"/>
                </a:lnTo>
                <a:lnTo>
                  <a:pt x="386953" y="420688"/>
                </a:lnTo>
                <a:lnTo>
                  <a:pt x="381794" y="426244"/>
                </a:lnTo>
                <a:lnTo>
                  <a:pt x="376635" y="431801"/>
                </a:lnTo>
                <a:lnTo>
                  <a:pt x="371078" y="436563"/>
                </a:lnTo>
                <a:lnTo>
                  <a:pt x="365919" y="440929"/>
                </a:lnTo>
                <a:lnTo>
                  <a:pt x="360363" y="445691"/>
                </a:lnTo>
                <a:lnTo>
                  <a:pt x="354806" y="449660"/>
                </a:lnTo>
                <a:lnTo>
                  <a:pt x="349250" y="453232"/>
                </a:lnTo>
                <a:lnTo>
                  <a:pt x="343297" y="456804"/>
                </a:lnTo>
                <a:lnTo>
                  <a:pt x="337741" y="459582"/>
                </a:lnTo>
                <a:lnTo>
                  <a:pt x="332185" y="462757"/>
                </a:lnTo>
                <a:lnTo>
                  <a:pt x="326628" y="464741"/>
                </a:lnTo>
                <a:lnTo>
                  <a:pt x="320675" y="466726"/>
                </a:lnTo>
                <a:lnTo>
                  <a:pt x="315119" y="468313"/>
                </a:lnTo>
                <a:lnTo>
                  <a:pt x="309563" y="469901"/>
                </a:lnTo>
                <a:lnTo>
                  <a:pt x="304403" y="470694"/>
                </a:lnTo>
                <a:lnTo>
                  <a:pt x="298847" y="471091"/>
                </a:lnTo>
                <a:lnTo>
                  <a:pt x="293688" y="471488"/>
                </a:lnTo>
                <a:lnTo>
                  <a:pt x="288925" y="471091"/>
                </a:lnTo>
                <a:lnTo>
                  <a:pt x="284956" y="470694"/>
                </a:lnTo>
                <a:lnTo>
                  <a:pt x="280194" y="469901"/>
                </a:lnTo>
                <a:lnTo>
                  <a:pt x="275034" y="467916"/>
                </a:lnTo>
                <a:lnTo>
                  <a:pt x="270669" y="466329"/>
                </a:lnTo>
                <a:lnTo>
                  <a:pt x="265509" y="464344"/>
                </a:lnTo>
                <a:lnTo>
                  <a:pt x="259953" y="462360"/>
                </a:lnTo>
                <a:lnTo>
                  <a:pt x="254794" y="459185"/>
                </a:lnTo>
                <a:lnTo>
                  <a:pt x="244078" y="452438"/>
                </a:lnTo>
                <a:lnTo>
                  <a:pt x="232966" y="444898"/>
                </a:lnTo>
                <a:lnTo>
                  <a:pt x="221853" y="435769"/>
                </a:lnTo>
                <a:lnTo>
                  <a:pt x="211534" y="425450"/>
                </a:lnTo>
                <a:lnTo>
                  <a:pt x="200819" y="413941"/>
                </a:lnTo>
                <a:lnTo>
                  <a:pt x="190500" y="402035"/>
                </a:lnTo>
                <a:lnTo>
                  <a:pt x="185737" y="395685"/>
                </a:lnTo>
                <a:lnTo>
                  <a:pt x="180578" y="388938"/>
                </a:lnTo>
                <a:lnTo>
                  <a:pt x="176609" y="381794"/>
                </a:lnTo>
                <a:lnTo>
                  <a:pt x="171847" y="374651"/>
                </a:lnTo>
                <a:lnTo>
                  <a:pt x="167481" y="367507"/>
                </a:lnTo>
                <a:lnTo>
                  <a:pt x="163512" y="359569"/>
                </a:lnTo>
                <a:lnTo>
                  <a:pt x="159544" y="351632"/>
                </a:lnTo>
                <a:lnTo>
                  <a:pt x="156369" y="343694"/>
                </a:lnTo>
                <a:lnTo>
                  <a:pt x="152797" y="335757"/>
                </a:lnTo>
                <a:lnTo>
                  <a:pt x="150019" y="327422"/>
                </a:lnTo>
                <a:lnTo>
                  <a:pt x="147241" y="318691"/>
                </a:lnTo>
                <a:lnTo>
                  <a:pt x="144859" y="310357"/>
                </a:lnTo>
                <a:lnTo>
                  <a:pt x="142875" y="316310"/>
                </a:lnTo>
                <a:lnTo>
                  <a:pt x="140494" y="320676"/>
                </a:lnTo>
                <a:lnTo>
                  <a:pt x="139700" y="322263"/>
                </a:lnTo>
                <a:lnTo>
                  <a:pt x="138509" y="323057"/>
                </a:lnTo>
                <a:lnTo>
                  <a:pt x="137319" y="323851"/>
                </a:lnTo>
                <a:lnTo>
                  <a:pt x="136128" y="324247"/>
                </a:lnTo>
                <a:lnTo>
                  <a:pt x="134541" y="323851"/>
                </a:lnTo>
                <a:lnTo>
                  <a:pt x="133350" y="323057"/>
                </a:lnTo>
                <a:lnTo>
                  <a:pt x="132159" y="321866"/>
                </a:lnTo>
                <a:lnTo>
                  <a:pt x="130969" y="319485"/>
                </a:lnTo>
                <a:lnTo>
                  <a:pt x="128587" y="314722"/>
                </a:lnTo>
                <a:lnTo>
                  <a:pt x="126603" y="308372"/>
                </a:lnTo>
                <a:lnTo>
                  <a:pt x="125016" y="300038"/>
                </a:lnTo>
                <a:lnTo>
                  <a:pt x="123825" y="290513"/>
                </a:lnTo>
                <a:lnTo>
                  <a:pt x="123031" y="280591"/>
                </a:lnTo>
                <a:lnTo>
                  <a:pt x="122634" y="269478"/>
                </a:lnTo>
                <a:lnTo>
                  <a:pt x="123031" y="259557"/>
                </a:lnTo>
                <a:lnTo>
                  <a:pt x="123428" y="250032"/>
                </a:lnTo>
                <a:lnTo>
                  <a:pt x="124619" y="241300"/>
                </a:lnTo>
                <a:lnTo>
                  <a:pt x="125809" y="233760"/>
                </a:lnTo>
                <a:lnTo>
                  <a:pt x="127397" y="227013"/>
                </a:lnTo>
                <a:lnTo>
                  <a:pt x="129778" y="221854"/>
                </a:lnTo>
                <a:lnTo>
                  <a:pt x="131762" y="217488"/>
                </a:lnTo>
                <a:lnTo>
                  <a:pt x="132953" y="216297"/>
                </a:lnTo>
                <a:lnTo>
                  <a:pt x="134144" y="215504"/>
                </a:lnTo>
                <a:lnTo>
                  <a:pt x="130572" y="211138"/>
                </a:lnTo>
                <a:lnTo>
                  <a:pt x="127000" y="207169"/>
                </a:lnTo>
                <a:lnTo>
                  <a:pt x="124619" y="202407"/>
                </a:lnTo>
                <a:lnTo>
                  <a:pt x="122634" y="197247"/>
                </a:lnTo>
                <a:lnTo>
                  <a:pt x="120253" y="192485"/>
                </a:lnTo>
                <a:lnTo>
                  <a:pt x="119062" y="186928"/>
                </a:lnTo>
                <a:lnTo>
                  <a:pt x="118269" y="181372"/>
                </a:lnTo>
                <a:lnTo>
                  <a:pt x="117475" y="175816"/>
                </a:lnTo>
                <a:lnTo>
                  <a:pt x="117475" y="170260"/>
                </a:lnTo>
                <a:lnTo>
                  <a:pt x="117475" y="164704"/>
                </a:lnTo>
                <a:lnTo>
                  <a:pt x="117872" y="158751"/>
                </a:lnTo>
                <a:lnTo>
                  <a:pt x="118269" y="152797"/>
                </a:lnTo>
                <a:lnTo>
                  <a:pt x="120253" y="140891"/>
                </a:lnTo>
                <a:lnTo>
                  <a:pt x="123428" y="129381"/>
                </a:lnTo>
                <a:lnTo>
                  <a:pt x="126603" y="118666"/>
                </a:lnTo>
                <a:lnTo>
                  <a:pt x="130969" y="107951"/>
                </a:lnTo>
                <a:lnTo>
                  <a:pt x="135334" y="98426"/>
                </a:lnTo>
                <a:lnTo>
                  <a:pt x="139700" y="90091"/>
                </a:lnTo>
                <a:lnTo>
                  <a:pt x="144066" y="82154"/>
                </a:lnTo>
                <a:lnTo>
                  <a:pt x="148034" y="76597"/>
                </a:lnTo>
                <a:lnTo>
                  <a:pt x="152003" y="72231"/>
                </a:lnTo>
                <a:lnTo>
                  <a:pt x="153194" y="70644"/>
                </a:lnTo>
                <a:lnTo>
                  <a:pt x="154781" y="69850"/>
                </a:lnTo>
                <a:lnTo>
                  <a:pt x="170656" y="61913"/>
                </a:lnTo>
                <a:lnTo>
                  <a:pt x="186134" y="55960"/>
                </a:lnTo>
                <a:lnTo>
                  <a:pt x="201216" y="50403"/>
                </a:lnTo>
                <a:lnTo>
                  <a:pt x="216297" y="46038"/>
                </a:lnTo>
                <a:lnTo>
                  <a:pt x="230981" y="42863"/>
                </a:lnTo>
                <a:lnTo>
                  <a:pt x="245269" y="40482"/>
                </a:lnTo>
                <a:lnTo>
                  <a:pt x="259556" y="38894"/>
                </a:lnTo>
                <a:lnTo>
                  <a:pt x="273050" y="38100"/>
                </a:lnTo>
                <a:close/>
                <a:moveTo>
                  <a:pt x="982954" y="0"/>
                </a:moveTo>
                <a:lnTo>
                  <a:pt x="988111" y="0"/>
                </a:lnTo>
                <a:lnTo>
                  <a:pt x="2043178" y="0"/>
                </a:lnTo>
                <a:lnTo>
                  <a:pt x="2049127" y="0"/>
                </a:lnTo>
                <a:lnTo>
                  <a:pt x="2054680" y="397"/>
                </a:lnTo>
                <a:lnTo>
                  <a:pt x="2060233" y="1191"/>
                </a:lnTo>
                <a:lnTo>
                  <a:pt x="2065786" y="1985"/>
                </a:lnTo>
                <a:lnTo>
                  <a:pt x="2070942" y="3572"/>
                </a:lnTo>
                <a:lnTo>
                  <a:pt x="2076099" y="5160"/>
                </a:lnTo>
                <a:lnTo>
                  <a:pt x="2081255" y="6747"/>
                </a:lnTo>
                <a:lnTo>
                  <a:pt x="2086411" y="8732"/>
                </a:lnTo>
                <a:lnTo>
                  <a:pt x="2091171" y="11113"/>
                </a:lnTo>
                <a:lnTo>
                  <a:pt x="2095931" y="13494"/>
                </a:lnTo>
                <a:lnTo>
                  <a:pt x="2100691" y="16272"/>
                </a:lnTo>
                <a:lnTo>
                  <a:pt x="2105054" y="19050"/>
                </a:lnTo>
                <a:lnTo>
                  <a:pt x="2109417" y="21828"/>
                </a:lnTo>
                <a:lnTo>
                  <a:pt x="2113780" y="25401"/>
                </a:lnTo>
                <a:lnTo>
                  <a:pt x="2121713" y="32544"/>
                </a:lnTo>
                <a:lnTo>
                  <a:pt x="2128852" y="40085"/>
                </a:lnTo>
                <a:lnTo>
                  <a:pt x="2131629" y="44451"/>
                </a:lnTo>
                <a:lnTo>
                  <a:pt x="2135198" y="48816"/>
                </a:lnTo>
                <a:lnTo>
                  <a:pt x="2137578" y="53182"/>
                </a:lnTo>
                <a:lnTo>
                  <a:pt x="2140751" y="57944"/>
                </a:lnTo>
                <a:lnTo>
                  <a:pt x="2143131" y="62707"/>
                </a:lnTo>
                <a:lnTo>
                  <a:pt x="2145114" y="67469"/>
                </a:lnTo>
                <a:lnTo>
                  <a:pt x="2147494" y="72628"/>
                </a:lnTo>
                <a:lnTo>
                  <a:pt x="2149081" y="77788"/>
                </a:lnTo>
                <a:lnTo>
                  <a:pt x="2150271" y="82947"/>
                </a:lnTo>
                <a:lnTo>
                  <a:pt x="2151461" y="88107"/>
                </a:lnTo>
                <a:lnTo>
                  <a:pt x="2152254" y="93663"/>
                </a:lnTo>
                <a:lnTo>
                  <a:pt x="2153444" y="99219"/>
                </a:lnTo>
                <a:lnTo>
                  <a:pt x="2153841" y="105172"/>
                </a:lnTo>
                <a:lnTo>
                  <a:pt x="2154237" y="110332"/>
                </a:lnTo>
                <a:lnTo>
                  <a:pt x="2154237" y="758032"/>
                </a:lnTo>
                <a:lnTo>
                  <a:pt x="2153841" y="763588"/>
                </a:lnTo>
                <a:lnTo>
                  <a:pt x="2153444" y="769144"/>
                </a:lnTo>
                <a:lnTo>
                  <a:pt x="2152254" y="775097"/>
                </a:lnTo>
                <a:lnTo>
                  <a:pt x="2151461" y="779860"/>
                </a:lnTo>
                <a:lnTo>
                  <a:pt x="2150271" y="785416"/>
                </a:lnTo>
                <a:lnTo>
                  <a:pt x="2149081" y="790972"/>
                </a:lnTo>
                <a:lnTo>
                  <a:pt x="2147494" y="796132"/>
                </a:lnTo>
                <a:lnTo>
                  <a:pt x="2145114" y="800894"/>
                </a:lnTo>
                <a:lnTo>
                  <a:pt x="2143131" y="805657"/>
                </a:lnTo>
                <a:lnTo>
                  <a:pt x="2140751" y="810816"/>
                </a:lnTo>
                <a:lnTo>
                  <a:pt x="2137578" y="815579"/>
                </a:lnTo>
                <a:lnTo>
                  <a:pt x="2135198" y="819547"/>
                </a:lnTo>
                <a:lnTo>
                  <a:pt x="2131629" y="824310"/>
                </a:lnTo>
                <a:lnTo>
                  <a:pt x="2128852" y="827882"/>
                </a:lnTo>
                <a:lnTo>
                  <a:pt x="2124886" y="832247"/>
                </a:lnTo>
                <a:lnTo>
                  <a:pt x="2121713" y="836216"/>
                </a:lnTo>
                <a:lnTo>
                  <a:pt x="2117350" y="839788"/>
                </a:lnTo>
                <a:lnTo>
                  <a:pt x="2113780" y="843360"/>
                </a:lnTo>
                <a:lnTo>
                  <a:pt x="2109417" y="846535"/>
                </a:lnTo>
                <a:lnTo>
                  <a:pt x="2105054" y="849710"/>
                </a:lnTo>
                <a:lnTo>
                  <a:pt x="2100691" y="852488"/>
                </a:lnTo>
                <a:lnTo>
                  <a:pt x="2095931" y="854869"/>
                </a:lnTo>
                <a:lnTo>
                  <a:pt x="2091171" y="857647"/>
                </a:lnTo>
                <a:lnTo>
                  <a:pt x="2086411" y="859632"/>
                </a:lnTo>
                <a:lnTo>
                  <a:pt x="2081255" y="861616"/>
                </a:lnTo>
                <a:lnTo>
                  <a:pt x="2076099" y="863601"/>
                </a:lnTo>
                <a:lnTo>
                  <a:pt x="2070942" y="865188"/>
                </a:lnTo>
                <a:lnTo>
                  <a:pt x="2065786" y="866379"/>
                </a:lnTo>
                <a:lnTo>
                  <a:pt x="2060233" y="867172"/>
                </a:lnTo>
                <a:lnTo>
                  <a:pt x="2054680" y="867966"/>
                </a:lnTo>
                <a:lnTo>
                  <a:pt x="2049127" y="868363"/>
                </a:lnTo>
                <a:lnTo>
                  <a:pt x="2043178" y="868363"/>
                </a:lnTo>
                <a:lnTo>
                  <a:pt x="988111" y="868363"/>
                </a:lnTo>
                <a:lnTo>
                  <a:pt x="982954" y="868363"/>
                </a:lnTo>
                <a:lnTo>
                  <a:pt x="977401" y="867966"/>
                </a:lnTo>
                <a:lnTo>
                  <a:pt x="971452" y="867172"/>
                </a:lnTo>
                <a:lnTo>
                  <a:pt x="966295" y="866379"/>
                </a:lnTo>
                <a:lnTo>
                  <a:pt x="960742" y="865188"/>
                </a:lnTo>
                <a:lnTo>
                  <a:pt x="955586" y="863601"/>
                </a:lnTo>
                <a:lnTo>
                  <a:pt x="950430" y="861616"/>
                </a:lnTo>
                <a:lnTo>
                  <a:pt x="945273" y="859632"/>
                </a:lnTo>
                <a:lnTo>
                  <a:pt x="940514" y="857647"/>
                </a:lnTo>
                <a:lnTo>
                  <a:pt x="935754" y="854869"/>
                </a:lnTo>
                <a:lnTo>
                  <a:pt x="930994" y="852488"/>
                </a:lnTo>
                <a:lnTo>
                  <a:pt x="926631" y="849710"/>
                </a:lnTo>
                <a:lnTo>
                  <a:pt x="922268" y="846535"/>
                </a:lnTo>
                <a:lnTo>
                  <a:pt x="918302" y="843360"/>
                </a:lnTo>
                <a:lnTo>
                  <a:pt x="913939" y="839788"/>
                </a:lnTo>
                <a:lnTo>
                  <a:pt x="910369" y="836216"/>
                </a:lnTo>
                <a:lnTo>
                  <a:pt x="906402" y="832247"/>
                </a:lnTo>
                <a:lnTo>
                  <a:pt x="903229" y="827882"/>
                </a:lnTo>
                <a:lnTo>
                  <a:pt x="899659" y="824310"/>
                </a:lnTo>
                <a:lnTo>
                  <a:pt x="896883" y="819547"/>
                </a:lnTo>
                <a:lnTo>
                  <a:pt x="893710" y="815579"/>
                </a:lnTo>
                <a:lnTo>
                  <a:pt x="891330" y="810816"/>
                </a:lnTo>
                <a:lnTo>
                  <a:pt x="888950" y="805657"/>
                </a:lnTo>
                <a:lnTo>
                  <a:pt x="886570" y="800894"/>
                </a:lnTo>
                <a:lnTo>
                  <a:pt x="884587" y="796132"/>
                </a:lnTo>
                <a:lnTo>
                  <a:pt x="883001" y="790972"/>
                </a:lnTo>
                <a:lnTo>
                  <a:pt x="881414" y="785416"/>
                </a:lnTo>
                <a:lnTo>
                  <a:pt x="879827" y="779860"/>
                </a:lnTo>
                <a:lnTo>
                  <a:pt x="879034" y="775097"/>
                </a:lnTo>
                <a:lnTo>
                  <a:pt x="878241" y="769144"/>
                </a:lnTo>
                <a:lnTo>
                  <a:pt x="877844" y="763588"/>
                </a:lnTo>
                <a:lnTo>
                  <a:pt x="877844" y="758032"/>
                </a:lnTo>
                <a:lnTo>
                  <a:pt x="877844" y="696913"/>
                </a:lnTo>
                <a:lnTo>
                  <a:pt x="833420" y="723504"/>
                </a:lnTo>
                <a:lnTo>
                  <a:pt x="804862" y="676672"/>
                </a:lnTo>
                <a:lnTo>
                  <a:pt x="877844" y="633413"/>
                </a:lnTo>
                <a:lnTo>
                  <a:pt x="877844" y="110332"/>
                </a:lnTo>
                <a:lnTo>
                  <a:pt x="877844" y="105172"/>
                </a:lnTo>
                <a:lnTo>
                  <a:pt x="878241" y="99219"/>
                </a:lnTo>
                <a:lnTo>
                  <a:pt x="879034" y="93663"/>
                </a:lnTo>
                <a:lnTo>
                  <a:pt x="879827" y="88107"/>
                </a:lnTo>
                <a:lnTo>
                  <a:pt x="881414" y="82947"/>
                </a:lnTo>
                <a:lnTo>
                  <a:pt x="883001" y="77788"/>
                </a:lnTo>
                <a:lnTo>
                  <a:pt x="884587" y="72628"/>
                </a:lnTo>
                <a:lnTo>
                  <a:pt x="886570" y="67469"/>
                </a:lnTo>
                <a:lnTo>
                  <a:pt x="888950" y="62707"/>
                </a:lnTo>
                <a:lnTo>
                  <a:pt x="891330" y="57944"/>
                </a:lnTo>
                <a:lnTo>
                  <a:pt x="893710" y="53182"/>
                </a:lnTo>
                <a:lnTo>
                  <a:pt x="896883" y="48816"/>
                </a:lnTo>
                <a:lnTo>
                  <a:pt x="899659" y="44451"/>
                </a:lnTo>
                <a:lnTo>
                  <a:pt x="903229" y="40085"/>
                </a:lnTo>
                <a:lnTo>
                  <a:pt x="910369" y="32544"/>
                </a:lnTo>
                <a:lnTo>
                  <a:pt x="918302" y="25401"/>
                </a:lnTo>
                <a:lnTo>
                  <a:pt x="922268" y="21828"/>
                </a:lnTo>
                <a:lnTo>
                  <a:pt x="926631" y="19050"/>
                </a:lnTo>
                <a:lnTo>
                  <a:pt x="930994" y="16272"/>
                </a:lnTo>
                <a:lnTo>
                  <a:pt x="935754" y="13494"/>
                </a:lnTo>
                <a:lnTo>
                  <a:pt x="940514" y="11113"/>
                </a:lnTo>
                <a:lnTo>
                  <a:pt x="945273" y="8732"/>
                </a:lnTo>
                <a:lnTo>
                  <a:pt x="950430" y="6747"/>
                </a:lnTo>
                <a:lnTo>
                  <a:pt x="955586" y="5160"/>
                </a:lnTo>
                <a:lnTo>
                  <a:pt x="960742" y="3572"/>
                </a:lnTo>
                <a:lnTo>
                  <a:pt x="966295" y="1985"/>
                </a:lnTo>
                <a:lnTo>
                  <a:pt x="971452" y="1191"/>
                </a:lnTo>
                <a:lnTo>
                  <a:pt x="977401" y="397"/>
                </a:lnTo>
                <a:lnTo>
                  <a:pt x="982954" y="0"/>
                </a:lnTo>
                <a:close/>
              </a:path>
            </a:pathLst>
          </a:custGeom>
          <a:solidFill>
            <a:schemeClr val="bg1">
              <a:lumMod val="75000"/>
            </a:schemeClr>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grpSp>
        <p:nvGrpSpPr>
          <p:cNvPr id="8" name="组合 7"/>
          <p:cNvGrpSpPr/>
          <p:nvPr/>
        </p:nvGrpSpPr>
        <p:grpSpPr>
          <a:xfrm>
            <a:off x="4445" y="292735"/>
            <a:ext cx="8782685" cy="706120"/>
            <a:chOff x="7" y="461"/>
            <a:chExt cx="13831" cy="1112"/>
          </a:xfrm>
        </p:grpSpPr>
        <p:grpSp>
          <p:nvGrpSpPr>
            <p:cNvPr id="9" name="组合 8"/>
            <p:cNvGrpSpPr/>
            <p:nvPr/>
          </p:nvGrpSpPr>
          <p:grpSpPr>
            <a:xfrm>
              <a:off x="7" y="461"/>
              <a:ext cx="13831" cy="1112"/>
              <a:chOff x="7" y="461"/>
              <a:chExt cx="13831" cy="1112"/>
            </a:xfrm>
          </p:grpSpPr>
          <p:sp>
            <p:nvSpPr>
              <p:cNvPr id="10"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1" name="矩形 10"/>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grpSp>
            <p:nvGrpSpPr>
              <p:cNvPr id="14" name="组合 13"/>
              <p:cNvGrpSpPr/>
              <p:nvPr/>
            </p:nvGrpSpPr>
            <p:grpSpPr>
              <a:xfrm rot="16200000">
                <a:off x="695" y="121"/>
                <a:ext cx="1063" cy="1743"/>
                <a:chOff x="-206" y="17"/>
                <a:chExt cx="2140" cy="3507"/>
              </a:xfrm>
            </p:grpSpPr>
            <p:pic>
              <p:nvPicPr>
                <p:cNvPr id="12" name="图片 11" descr="模板用-01"/>
                <p:cNvPicPr>
                  <a:picLocks noChangeAspect="1"/>
                </p:cNvPicPr>
                <p:nvPr/>
              </p:nvPicPr>
              <p:blipFill>
                <a:blip r:embed="rId1"/>
                <a:srcRect l="54452" t="44312" r="37578" b="42387"/>
                <a:stretch>
                  <a:fillRect/>
                </a:stretch>
              </p:blipFill>
              <p:spPr>
                <a:xfrm rot="5400000">
                  <a:off x="-39" y="-150"/>
                  <a:ext cx="1807" cy="2140"/>
                </a:xfrm>
                <a:prstGeom prst="rect">
                  <a:avLst/>
                </a:prstGeom>
              </p:spPr>
            </p:pic>
            <p:pic>
              <p:nvPicPr>
                <p:cNvPr id="13" name="图片 12" descr="模板用-01"/>
                <p:cNvPicPr>
                  <a:picLocks noChangeAspect="1"/>
                </p:cNvPicPr>
                <p:nvPr/>
              </p:nvPicPr>
              <p:blipFill>
                <a:blip r:embed="rId1"/>
                <a:srcRect l="27977" t="61731" r="61134" b="27584"/>
                <a:stretch>
                  <a:fillRect/>
                </a:stretch>
              </p:blipFill>
              <p:spPr>
                <a:xfrm rot="5400000">
                  <a:off x="30" y="2055"/>
                  <a:ext cx="1698" cy="1240"/>
                </a:xfrm>
                <a:prstGeom prst="rect">
                  <a:avLst/>
                </a:prstGeom>
              </p:spPr>
            </p:pic>
          </p:grpSp>
          <p:sp>
            <p:nvSpPr>
              <p:cNvPr id="15" name="文本框 14"/>
              <p:cNvSpPr txBox="1"/>
              <p:nvPr/>
            </p:nvSpPr>
            <p:spPr>
              <a:xfrm>
                <a:off x="10563" y="775"/>
                <a:ext cx="2922" cy="798"/>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b="1" dirty="0">
                    <a:solidFill>
                      <a:srgbClr val="662D91"/>
                    </a:solidFill>
                    <a:latin typeface="微软雅黑" panose="020B0503020204020204" charset="-122"/>
                    <a:ea typeface="微软雅黑" panose="020B0503020204020204" charset="-122"/>
                  </a:rPr>
                  <a:t>TEXT HERE</a:t>
                </a:r>
                <a:endParaRPr kumimoji="1" lang="en-US" altLang="zh-CN" b="1" dirty="0">
                  <a:solidFill>
                    <a:srgbClr val="662D91"/>
                  </a:solidFill>
                  <a:latin typeface="微软雅黑" panose="020B0503020204020204" charset="-122"/>
                  <a:ea typeface="微软雅黑" panose="020B0503020204020204" charset="-122"/>
                </a:endParaRPr>
              </a:p>
            </p:txBody>
          </p:sp>
        </p:grpSp>
        <p:grpSp>
          <p:nvGrpSpPr>
            <p:cNvPr id="16" name="组合 15"/>
            <p:cNvGrpSpPr/>
            <p:nvPr/>
          </p:nvGrpSpPr>
          <p:grpSpPr>
            <a:xfrm>
              <a:off x="2206" y="661"/>
              <a:ext cx="1795" cy="632"/>
              <a:chOff x="2206" y="661"/>
              <a:chExt cx="1795" cy="632"/>
            </a:xfrm>
          </p:grpSpPr>
          <p:pic>
            <p:nvPicPr>
              <p:cNvPr id="17" name="图片 16" descr="模板用-01"/>
              <p:cNvPicPr>
                <a:picLocks noChangeAspect="1"/>
              </p:cNvPicPr>
              <p:nvPr/>
            </p:nvPicPr>
            <p:blipFill>
              <a:blip r:embed="rId1"/>
              <a:srcRect l="27977" t="61731" r="61134" b="27584"/>
              <a:stretch>
                <a:fillRect/>
              </a:stretch>
            </p:blipFill>
            <p:spPr>
              <a:xfrm rot="21600000">
                <a:off x="2206" y="677"/>
                <a:ext cx="844" cy="616"/>
              </a:xfrm>
              <a:prstGeom prst="rect">
                <a:avLst/>
              </a:prstGeom>
            </p:spPr>
          </p:pic>
          <p:pic>
            <p:nvPicPr>
              <p:cNvPr id="18" name="图片 17" descr="模板用-01"/>
              <p:cNvPicPr>
                <a:picLocks noChangeAspect="1"/>
              </p:cNvPicPr>
              <p:nvPr/>
            </p:nvPicPr>
            <p:blipFill>
              <a:blip r:embed="rId1"/>
              <a:srcRect l="27977" t="61731" r="61134" b="27584"/>
              <a:stretch>
                <a:fillRect/>
              </a:stretch>
            </p:blipFill>
            <p:spPr>
              <a:xfrm rot="21600000">
                <a:off x="3157" y="661"/>
                <a:ext cx="844" cy="616"/>
              </a:xfrm>
              <a:prstGeom prst="rect">
                <a:avLst/>
              </a:prstGeom>
            </p:spPr>
          </p:pic>
        </p:gr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43" name="组合 42"/>
          <p:cNvGrpSpPr/>
          <p:nvPr/>
        </p:nvGrpSpPr>
        <p:grpSpPr>
          <a:xfrm>
            <a:off x="4445" y="6454775"/>
            <a:ext cx="9119870" cy="304165"/>
            <a:chOff x="7" y="10165"/>
            <a:chExt cx="14362" cy="479"/>
          </a:xfrm>
        </p:grpSpPr>
        <p:cxnSp>
          <p:nvCxnSpPr>
            <p:cNvPr id="27" name="直接连接符 26"/>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28" name="组合 27"/>
            <p:cNvGrpSpPr/>
            <p:nvPr/>
          </p:nvGrpSpPr>
          <p:grpSpPr>
            <a:xfrm>
              <a:off x="13485" y="10210"/>
              <a:ext cx="713" cy="434"/>
              <a:chOff x="10912" y="8036"/>
              <a:chExt cx="1032" cy="628"/>
            </a:xfrm>
          </p:grpSpPr>
          <p:sp>
            <p:nvSpPr>
              <p:cNvPr id="219"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9" name="文本框 28"/>
              <p:cNvSpPr txBox="1"/>
              <p:nvPr/>
            </p:nvSpPr>
            <p:spPr>
              <a:xfrm>
                <a:off x="10912" y="8036"/>
                <a:ext cx="1032" cy="628"/>
              </a:xfrm>
              <a:prstGeom prst="rect">
                <a:avLst/>
              </a:prstGeom>
              <a:noFill/>
            </p:spPr>
            <p:txBody>
              <a:bodyPr wrap="square" rtlCol="0">
                <a:spAutoFit/>
              </a:bodyPr>
              <a:p>
                <a:pPr>
                  <a:lnSpc>
                    <a:spcPct val="150000"/>
                  </a:lnSpc>
                </a:pPr>
                <a:r>
                  <a:rPr kumimoji="1" lang="en-US" altLang="zh-CN" sz="800" dirty="0">
                    <a:solidFill>
                      <a:schemeClr val="bg1"/>
                    </a:solidFill>
                    <a:latin typeface="微软雅黑" panose="020B0503020204020204" charset="-122"/>
                    <a:ea typeface="微软雅黑" panose="020B0503020204020204" charset="-122"/>
                  </a:rPr>
                  <a:t>06</a:t>
                </a:r>
                <a:endParaRPr kumimoji="1" lang="en-US" altLang="zh-CN" sz="800" dirty="0">
                  <a:solidFill>
                    <a:schemeClr val="bg1"/>
                  </a:solidFill>
                  <a:latin typeface="微软雅黑" panose="020B0503020204020204" charset="-122"/>
                  <a:ea typeface="微软雅黑" panose="020B0503020204020204" charset="-122"/>
                </a:endParaRPr>
              </a:p>
            </p:txBody>
          </p:sp>
        </p:grpSp>
        <p:sp>
          <p:nvSpPr>
            <p:cNvPr id="30" name="文本框 29"/>
            <p:cNvSpPr txBox="1"/>
            <p:nvPr/>
          </p:nvSpPr>
          <p:spPr>
            <a:xfrm>
              <a:off x="10634" y="10283"/>
              <a:ext cx="2875" cy="337"/>
            </a:xfrm>
            <a:prstGeom prst="rect">
              <a:avLst/>
            </a:prstGeom>
            <a:noFill/>
          </p:spPr>
          <p:txBody>
            <a:bodyPr wrap="none" rtlCol="0">
              <a:spAutoFit/>
            </a:bodyPr>
            <a:p>
              <a:r>
                <a:rPr kumimoji="1" lang="en-US" altLang="zh-CN" sz="800" dirty="0" smtClean="0">
                  <a:solidFill>
                    <a:schemeClr val="bg1">
                      <a:lumMod val="75000"/>
                    </a:schemeClr>
                  </a:solidFill>
                </a:rPr>
                <a:t>YAU MATHEMATICAL SCIENCES CENTER</a:t>
              </a:r>
              <a:endParaRPr kumimoji="1" lang="en-US" altLang="zh-CN" sz="800" dirty="0" smtClean="0">
                <a:solidFill>
                  <a:schemeClr val="bg1">
                    <a:lumMod val="75000"/>
                  </a:schemeClr>
                </a:solidFill>
              </a:endParaRPr>
            </a:p>
          </p:txBody>
        </p:sp>
      </p:grpSp>
      <p:grpSp>
        <p:nvGrpSpPr>
          <p:cNvPr id="17" name="组合 16"/>
          <p:cNvGrpSpPr/>
          <p:nvPr/>
        </p:nvGrpSpPr>
        <p:grpSpPr>
          <a:xfrm>
            <a:off x="3573145" y="2627630"/>
            <a:ext cx="2270760" cy="2394585"/>
            <a:chOff x="5627" y="4138"/>
            <a:chExt cx="3576" cy="3771"/>
          </a:xfrm>
        </p:grpSpPr>
        <p:grpSp>
          <p:nvGrpSpPr>
            <p:cNvPr id="10" name="组合 9"/>
            <p:cNvGrpSpPr/>
            <p:nvPr/>
          </p:nvGrpSpPr>
          <p:grpSpPr>
            <a:xfrm>
              <a:off x="5627" y="4138"/>
              <a:ext cx="3576" cy="3771"/>
              <a:chOff x="3662" y="1177"/>
              <a:chExt cx="7728" cy="8146"/>
            </a:xfrm>
          </p:grpSpPr>
          <p:sp>
            <p:nvSpPr>
              <p:cNvPr id="4" name="梯形 3"/>
              <p:cNvSpPr/>
              <p:nvPr/>
            </p:nvSpPr>
            <p:spPr>
              <a:xfrm flipV="1">
                <a:off x="6018" y="1177"/>
                <a:ext cx="2886" cy="1506"/>
              </a:xfrm>
              <a:prstGeom prst="trapezoid">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5" name="梯形 4"/>
              <p:cNvSpPr/>
              <p:nvPr/>
            </p:nvSpPr>
            <p:spPr>
              <a:xfrm>
                <a:off x="6202" y="7745"/>
                <a:ext cx="2841" cy="1578"/>
              </a:xfrm>
              <a:prstGeom prst="trapezoid">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6" name="梯形 5"/>
              <p:cNvSpPr/>
              <p:nvPr/>
            </p:nvSpPr>
            <p:spPr>
              <a:xfrm rot="17760000" flipV="1">
                <a:off x="3140" y="2816"/>
                <a:ext cx="2704" cy="1661"/>
              </a:xfrm>
              <a:prstGeom prst="trapezoid">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7" name="梯形 6"/>
              <p:cNvSpPr/>
              <p:nvPr/>
            </p:nvSpPr>
            <p:spPr>
              <a:xfrm rot="18060000">
                <a:off x="9240" y="6115"/>
                <a:ext cx="2704" cy="1596"/>
              </a:xfrm>
              <a:prstGeom prst="trapezoid">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8" name="梯形 7"/>
              <p:cNvSpPr/>
              <p:nvPr/>
            </p:nvSpPr>
            <p:spPr>
              <a:xfrm rot="14040000" flipV="1">
                <a:off x="3189" y="6352"/>
                <a:ext cx="2704" cy="1466"/>
              </a:xfrm>
              <a:prstGeom prst="trapezoid">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9" name="梯形 8"/>
              <p:cNvSpPr/>
              <p:nvPr/>
            </p:nvSpPr>
            <p:spPr>
              <a:xfrm rot="13920000">
                <a:off x="9176" y="2714"/>
                <a:ext cx="2704" cy="1529"/>
              </a:xfrm>
              <a:prstGeom prst="trapezoid">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grpSp>
        <p:sp>
          <p:nvSpPr>
            <p:cNvPr id="11" name="文本框 10"/>
            <p:cNvSpPr txBox="1"/>
            <p:nvPr/>
          </p:nvSpPr>
          <p:spPr>
            <a:xfrm>
              <a:off x="6999" y="4269"/>
              <a:ext cx="844" cy="434"/>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2" name="文本框 11"/>
            <p:cNvSpPr txBox="1"/>
            <p:nvPr/>
          </p:nvSpPr>
          <p:spPr>
            <a:xfrm>
              <a:off x="7077" y="7327"/>
              <a:ext cx="766" cy="434"/>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3" name="文本框 12"/>
            <p:cNvSpPr txBox="1"/>
            <p:nvPr/>
          </p:nvSpPr>
          <p:spPr>
            <a:xfrm rot="6960000">
              <a:off x="5649" y="5065"/>
              <a:ext cx="722" cy="434"/>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4" name="文本框 13"/>
            <p:cNvSpPr txBox="1"/>
            <p:nvPr/>
          </p:nvSpPr>
          <p:spPr>
            <a:xfrm rot="3120000">
              <a:off x="5659" y="6655"/>
              <a:ext cx="705" cy="434"/>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5" name="文本框 14"/>
            <p:cNvSpPr txBox="1"/>
            <p:nvPr/>
          </p:nvSpPr>
          <p:spPr>
            <a:xfrm rot="18060000">
              <a:off x="8444" y="6603"/>
              <a:ext cx="781" cy="434"/>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6" name="文本框 15"/>
            <p:cNvSpPr txBox="1"/>
            <p:nvPr/>
          </p:nvSpPr>
          <p:spPr>
            <a:xfrm rot="13920000">
              <a:off x="8490" y="5025"/>
              <a:ext cx="694" cy="434"/>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grpSp>
      <p:cxnSp>
        <p:nvCxnSpPr>
          <p:cNvPr id="19" name="直接箭头连接符 18"/>
          <p:cNvCxnSpPr>
            <a:stCxn id="11" idx="0"/>
          </p:cNvCxnSpPr>
          <p:nvPr/>
        </p:nvCxnSpPr>
        <p:spPr>
          <a:xfrm flipV="1">
            <a:off x="4712335" y="2333625"/>
            <a:ext cx="0" cy="377190"/>
          </a:xfrm>
          <a:prstGeom prst="straightConnector1">
            <a:avLst/>
          </a:prstGeom>
          <a:ln w="3175">
            <a:solidFill>
              <a:schemeClr val="tx1">
                <a:lumMod val="65000"/>
                <a:lumOff val="35000"/>
              </a:schemeClr>
            </a:solidFill>
            <a:tailEnd type="arrow"/>
          </a:ln>
        </p:spPr>
        <p:style>
          <a:lnRef idx="2">
            <a:schemeClr val="accent1"/>
          </a:lnRef>
          <a:fillRef idx="0">
            <a:schemeClr val="accent1"/>
          </a:fillRef>
          <a:effectRef idx="1">
            <a:schemeClr val="accent1"/>
          </a:effectRef>
          <a:fontRef idx="minor">
            <a:schemeClr val="tx1"/>
          </a:fontRef>
        </p:style>
      </p:cxnSp>
      <p:sp>
        <p:nvSpPr>
          <p:cNvPr id="34" name="文本框 33"/>
          <p:cNvSpPr txBox="1"/>
          <p:nvPr/>
        </p:nvSpPr>
        <p:spPr>
          <a:xfrm>
            <a:off x="4157980" y="1350854"/>
            <a:ext cx="1045917"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cxnSp>
        <p:nvCxnSpPr>
          <p:cNvPr id="36" name="直接箭头连接符 35"/>
          <p:cNvCxnSpPr/>
          <p:nvPr/>
        </p:nvCxnSpPr>
        <p:spPr>
          <a:xfrm>
            <a:off x="4737100" y="4928235"/>
            <a:ext cx="0" cy="396875"/>
          </a:xfrm>
          <a:prstGeom prst="straightConnector1">
            <a:avLst/>
          </a:prstGeom>
          <a:ln w="3175">
            <a:solidFill>
              <a:schemeClr val="tx1">
                <a:lumMod val="65000"/>
                <a:lumOff val="35000"/>
              </a:schemeClr>
            </a:solidFill>
            <a:tailEnd type="arrow"/>
          </a:ln>
        </p:spPr>
        <p:style>
          <a:lnRef idx="2">
            <a:schemeClr val="accent1"/>
          </a:lnRef>
          <a:fillRef idx="0">
            <a:schemeClr val="accent1"/>
          </a:fillRef>
          <a:effectRef idx="1">
            <a:schemeClr val="accent1"/>
          </a:effectRef>
          <a:fontRef idx="minor">
            <a:schemeClr val="tx1"/>
          </a:fontRef>
        </p:style>
      </p:cxnSp>
      <p:sp>
        <p:nvSpPr>
          <p:cNvPr id="37" name="文本框 36"/>
          <p:cNvSpPr txBox="1"/>
          <p:nvPr/>
        </p:nvSpPr>
        <p:spPr>
          <a:xfrm>
            <a:off x="4318000" y="5325319"/>
            <a:ext cx="1045917"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cxnSp>
        <p:nvCxnSpPr>
          <p:cNvPr id="53" name="肘形连接符 52"/>
          <p:cNvCxnSpPr/>
          <p:nvPr/>
        </p:nvCxnSpPr>
        <p:spPr>
          <a:xfrm flipV="1">
            <a:off x="5584825" y="2658745"/>
            <a:ext cx="1057910" cy="411480"/>
          </a:xfrm>
          <a:prstGeom prst="bentConnector3">
            <a:avLst>
              <a:gd name="adj1" fmla="val 50060"/>
            </a:avLst>
          </a:prstGeom>
          <a:ln w="3175">
            <a:solidFill>
              <a:schemeClr val="tx1">
                <a:lumMod val="65000"/>
                <a:lumOff val="3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54" name="肘形连接符 53"/>
          <p:cNvCxnSpPr/>
          <p:nvPr/>
        </p:nvCxnSpPr>
        <p:spPr>
          <a:xfrm>
            <a:off x="5666105" y="4614545"/>
            <a:ext cx="1374140" cy="306705"/>
          </a:xfrm>
          <a:prstGeom prst="bentConnector3">
            <a:avLst>
              <a:gd name="adj1" fmla="val 50046"/>
            </a:avLst>
          </a:prstGeom>
          <a:ln w="3175">
            <a:solidFill>
              <a:schemeClr val="tx1">
                <a:lumMod val="65000"/>
                <a:lumOff val="3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55" name="肘形连接符 54"/>
          <p:cNvCxnSpPr/>
          <p:nvPr/>
        </p:nvCxnSpPr>
        <p:spPr>
          <a:xfrm rot="10800000">
            <a:off x="2540635" y="2710815"/>
            <a:ext cx="1216660" cy="424815"/>
          </a:xfrm>
          <a:prstGeom prst="bentConnector3">
            <a:avLst>
              <a:gd name="adj1" fmla="val 54071"/>
            </a:avLst>
          </a:prstGeom>
          <a:ln w="3175">
            <a:solidFill>
              <a:schemeClr val="tx1">
                <a:lumMod val="65000"/>
                <a:lumOff val="3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56" name="肘形连接符 55"/>
          <p:cNvCxnSpPr/>
          <p:nvPr/>
        </p:nvCxnSpPr>
        <p:spPr>
          <a:xfrm rot="10800000" flipV="1">
            <a:off x="2159635" y="4612640"/>
            <a:ext cx="1597660" cy="408305"/>
          </a:xfrm>
          <a:prstGeom prst="bentConnector3">
            <a:avLst>
              <a:gd name="adj1" fmla="val 49960"/>
            </a:avLst>
          </a:prstGeom>
          <a:ln w="3175">
            <a:solidFill>
              <a:schemeClr val="tx1">
                <a:lumMod val="65000"/>
                <a:lumOff val="35000"/>
              </a:schemeClr>
            </a:solidFill>
            <a:tailEnd type="arrow"/>
          </a:ln>
        </p:spPr>
        <p:style>
          <a:lnRef idx="2">
            <a:schemeClr val="accent1"/>
          </a:lnRef>
          <a:fillRef idx="0">
            <a:schemeClr val="accent1"/>
          </a:fillRef>
          <a:effectRef idx="1">
            <a:schemeClr val="accent1"/>
          </a:effectRef>
          <a:fontRef idx="minor">
            <a:schemeClr val="tx1"/>
          </a:fontRef>
        </p:style>
      </p:cxnSp>
      <p:sp>
        <p:nvSpPr>
          <p:cNvPr id="57" name="文本框 56"/>
          <p:cNvSpPr txBox="1"/>
          <p:nvPr/>
        </p:nvSpPr>
        <p:spPr>
          <a:xfrm>
            <a:off x="7336155" y="2169369"/>
            <a:ext cx="1045917"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58" name="文本框 57"/>
          <p:cNvSpPr txBox="1"/>
          <p:nvPr/>
        </p:nvSpPr>
        <p:spPr>
          <a:xfrm>
            <a:off x="7597775" y="4327099"/>
            <a:ext cx="1045917"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59" name="文本框 58"/>
          <p:cNvSpPr txBox="1"/>
          <p:nvPr/>
        </p:nvSpPr>
        <p:spPr>
          <a:xfrm>
            <a:off x="1052195" y="2169369"/>
            <a:ext cx="1045917"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60" name="文本框 59"/>
          <p:cNvSpPr txBox="1"/>
          <p:nvPr/>
        </p:nvSpPr>
        <p:spPr>
          <a:xfrm>
            <a:off x="867410" y="4283284"/>
            <a:ext cx="1045917" cy="275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8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61" name="文本框 60"/>
          <p:cNvSpPr txBox="1"/>
          <p:nvPr/>
        </p:nvSpPr>
        <p:spPr>
          <a:xfrm>
            <a:off x="4557395" y="2987040"/>
            <a:ext cx="309245" cy="41402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400" b="1" dirty="0">
                <a:solidFill>
                  <a:schemeClr val="tx1">
                    <a:lumMod val="65000"/>
                    <a:lumOff val="35000"/>
                  </a:schemeClr>
                </a:solidFill>
                <a:latin typeface="微软雅黑" panose="020B0503020204020204" charset="-122"/>
                <a:ea typeface="微软雅黑" panose="020B0503020204020204" charset="-122"/>
                <a:sym typeface="+mn-ea"/>
              </a:rPr>
              <a:t>A</a:t>
            </a:r>
            <a:endParaRPr kumimoji="1" lang="en-US" altLang="zh-CN" sz="14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63" name="文本框 62"/>
          <p:cNvSpPr txBox="1"/>
          <p:nvPr/>
        </p:nvSpPr>
        <p:spPr>
          <a:xfrm>
            <a:off x="4558030" y="4102735"/>
            <a:ext cx="309245" cy="41402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400" b="1" dirty="0">
                <a:solidFill>
                  <a:schemeClr val="tx1">
                    <a:lumMod val="65000"/>
                    <a:lumOff val="35000"/>
                  </a:schemeClr>
                </a:solidFill>
                <a:latin typeface="微软雅黑" panose="020B0503020204020204" charset="-122"/>
                <a:ea typeface="微软雅黑" panose="020B0503020204020204" charset="-122"/>
                <a:sym typeface="+mn-ea"/>
              </a:rPr>
              <a:t>B</a:t>
            </a:r>
            <a:endParaRPr kumimoji="1" lang="en-US" altLang="zh-CN" sz="14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68" name="文本框 67"/>
          <p:cNvSpPr txBox="1"/>
          <p:nvPr/>
        </p:nvSpPr>
        <p:spPr>
          <a:xfrm rot="17160000">
            <a:off x="3990975" y="3342640"/>
            <a:ext cx="309245" cy="41402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400" b="1" dirty="0">
                <a:solidFill>
                  <a:schemeClr val="tx1">
                    <a:lumMod val="65000"/>
                    <a:lumOff val="35000"/>
                  </a:schemeClr>
                </a:solidFill>
                <a:latin typeface="微软雅黑" panose="020B0503020204020204" charset="-122"/>
                <a:ea typeface="微软雅黑" panose="020B0503020204020204" charset="-122"/>
                <a:sym typeface="+mn-ea"/>
              </a:rPr>
              <a:t>C</a:t>
            </a:r>
            <a:endParaRPr kumimoji="1" lang="en-US" altLang="zh-CN" sz="14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69" name="文本框 68"/>
          <p:cNvSpPr txBox="1"/>
          <p:nvPr/>
        </p:nvSpPr>
        <p:spPr>
          <a:xfrm rot="13860000">
            <a:off x="4063365" y="3869055"/>
            <a:ext cx="309245" cy="41402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400" b="1" dirty="0">
                <a:solidFill>
                  <a:schemeClr val="tx1">
                    <a:lumMod val="65000"/>
                    <a:lumOff val="35000"/>
                  </a:schemeClr>
                </a:solidFill>
                <a:latin typeface="微软雅黑" panose="020B0503020204020204" charset="-122"/>
                <a:ea typeface="微软雅黑" panose="020B0503020204020204" charset="-122"/>
                <a:sym typeface="+mn-ea"/>
              </a:rPr>
              <a:t>D</a:t>
            </a:r>
            <a:endParaRPr kumimoji="1" lang="en-US" altLang="zh-CN" sz="14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70" name="文本框 69"/>
          <p:cNvSpPr txBox="1"/>
          <p:nvPr/>
        </p:nvSpPr>
        <p:spPr>
          <a:xfrm rot="3180000">
            <a:off x="5171440" y="3300730"/>
            <a:ext cx="309245" cy="41402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400" b="1" dirty="0">
                <a:solidFill>
                  <a:schemeClr val="tx1">
                    <a:lumMod val="65000"/>
                    <a:lumOff val="35000"/>
                  </a:schemeClr>
                </a:solidFill>
                <a:latin typeface="微软雅黑" panose="020B0503020204020204" charset="-122"/>
                <a:ea typeface="微软雅黑" panose="020B0503020204020204" charset="-122"/>
                <a:sym typeface="+mn-ea"/>
              </a:rPr>
              <a:t>E</a:t>
            </a:r>
            <a:endParaRPr kumimoji="1" lang="en-US" altLang="zh-CN" sz="14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71" name="文本框 70"/>
          <p:cNvSpPr txBox="1"/>
          <p:nvPr/>
        </p:nvSpPr>
        <p:spPr>
          <a:xfrm rot="7320000">
            <a:off x="5092065" y="3895090"/>
            <a:ext cx="271780" cy="41402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400" b="1" dirty="0">
                <a:solidFill>
                  <a:schemeClr val="tx1">
                    <a:lumMod val="65000"/>
                    <a:lumOff val="35000"/>
                  </a:schemeClr>
                </a:solidFill>
                <a:latin typeface="微软雅黑" panose="020B0503020204020204" charset="-122"/>
                <a:ea typeface="微软雅黑" panose="020B0503020204020204" charset="-122"/>
                <a:sym typeface="+mn-ea"/>
              </a:rPr>
              <a:t>F</a:t>
            </a:r>
            <a:endParaRPr kumimoji="1" lang="en-US" altLang="zh-CN" sz="14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79" name="文本框 78"/>
          <p:cNvSpPr txBox="1"/>
          <p:nvPr/>
        </p:nvSpPr>
        <p:spPr>
          <a:xfrm>
            <a:off x="748665" y="2455545"/>
            <a:ext cx="1449705" cy="147637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81" name="文本框 80"/>
          <p:cNvSpPr txBox="1"/>
          <p:nvPr/>
        </p:nvSpPr>
        <p:spPr>
          <a:xfrm>
            <a:off x="665480" y="4775200"/>
            <a:ext cx="1449705" cy="147637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92" name="文本框 91"/>
          <p:cNvSpPr txBox="1"/>
          <p:nvPr/>
        </p:nvSpPr>
        <p:spPr>
          <a:xfrm>
            <a:off x="7113270" y="2509520"/>
            <a:ext cx="1449705" cy="147637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93" name="文本框 92"/>
          <p:cNvSpPr txBox="1"/>
          <p:nvPr/>
        </p:nvSpPr>
        <p:spPr>
          <a:xfrm>
            <a:off x="7163435" y="4714875"/>
            <a:ext cx="1449705" cy="147637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94" name="文本框 93"/>
          <p:cNvSpPr txBox="1"/>
          <p:nvPr/>
        </p:nvSpPr>
        <p:spPr>
          <a:xfrm>
            <a:off x="3302000" y="1610995"/>
            <a:ext cx="2870835" cy="783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95" name="文本框 94"/>
          <p:cNvSpPr txBox="1"/>
          <p:nvPr/>
        </p:nvSpPr>
        <p:spPr>
          <a:xfrm>
            <a:off x="3302000" y="5596255"/>
            <a:ext cx="2870835" cy="783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endParaRPr>
          </a:p>
        </p:txBody>
      </p:sp>
      <p:grpSp>
        <p:nvGrpSpPr>
          <p:cNvPr id="18" name="组合 17"/>
          <p:cNvGrpSpPr/>
          <p:nvPr/>
        </p:nvGrpSpPr>
        <p:grpSpPr>
          <a:xfrm>
            <a:off x="4445" y="292735"/>
            <a:ext cx="8782685" cy="706120"/>
            <a:chOff x="7" y="461"/>
            <a:chExt cx="13831" cy="1112"/>
          </a:xfrm>
        </p:grpSpPr>
        <p:grpSp>
          <p:nvGrpSpPr>
            <p:cNvPr id="42" name="组合 41"/>
            <p:cNvGrpSpPr/>
            <p:nvPr/>
          </p:nvGrpSpPr>
          <p:grpSpPr>
            <a:xfrm>
              <a:off x="7" y="461"/>
              <a:ext cx="13831" cy="1112"/>
              <a:chOff x="7" y="461"/>
              <a:chExt cx="13831" cy="1112"/>
            </a:xfrm>
          </p:grpSpPr>
          <p:sp>
            <p:nvSpPr>
              <p:cNvPr id="20"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1" name="矩形 20"/>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a:p>
            </p:txBody>
          </p:sp>
          <p:grpSp>
            <p:nvGrpSpPr>
              <p:cNvPr id="23" name="组合 22"/>
              <p:cNvGrpSpPr/>
              <p:nvPr/>
            </p:nvGrpSpPr>
            <p:grpSpPr>
              <a:xfrm rot="16200000">
                <a:off x="695" y="121"/>
                <a:ext cx="1063" cy="1743"/>
                <a:chOff x="-206" y="17"/>
                <a:chExt cx="2140" cy="3507"/>
              </a:xfrm>
            </p:grpSpPr>
            <p:pic>
              <p:nvPicPr>
                <p:cNvPr id="24" name="图片 23" descr="模板用-01"/>
                <p:cNvPicPr>
                  <a:picLocks noChangeAspect="1"/>
                </p:cNvPicPr>
                <p:nvPr/>
              </p:nvPicPr>
              <p:blipFill>
                <a:blip r:embed="rId1"/>
                <a:srcRect l="54452" t="44312" r="37578" b="42387"/>
                <a:stretch>
                  <a:fillRect/>
                </a:stretch>
              </p:blipFill>
              <p:spPr>
                <a:xfrm rot="5400000">
                  <a:off x="-39" y="-150"/>
                  <a:ext cx="1807" cy="2140"/>
                </a:xfrm>
                <a:prstGeom prst="rect">
                  <a:avLst/>
                </a:prstGeom>
              </p:spPr>
            </p:pic>
            <p:pic>
              <p:nvPicPr>
                <p:cNvPr id="25" name="图片 24" descr="模板用-01"/>
                <p:cNvPicPr>
                  <a:picLocks noChangeAspect="1"/>
                </p:cNvPicPr>
                <p:nvPr/>
              </p:nvPicPr>
              <p:blipFill>
                <a:blip r:embed="rId1"/>
                <a:srcRect l="27977" t="61731" r="61134" b="27584"/>
                <a:stretch>
                  <a:fillRect/>
                </a:stretch>
              </p:blipFill>
              <p:spPr>
                <a:xfrm rot="5400000">
                  <a:off x="30" y="2055"/>
                  <a:ext cx="1698" cy="1240"/>
                </a:xfrm>
                <a:prstGeom prst="rect">
                  <a:avLst/>
                </a:prstGeom>
              </p:spPr>
            </p:pic>
          </p:grpSp>
          <p:sp>
            <p:nvSpPr>
              <p:cNvPr id="26" name="文本框 25"/>
              <p:cNvSpPr txBox="1"/>
              <p:nvPr/>
            </p:nvSpPr>
            <p:spPr>
              <a:xfrm>
                <a:off x="10563" y="775"/>
                <a:ext cx="2922" cy="798"/>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b="1" dirty="0">
                    <a:solidFill>
                      <a:srgbClr val="662D91"/>
                    </a:solidFill>
                    <a:latin typeface="微软雅黑" panose="020B0503020204020204" charset="-122"/>
                    <a:ea typeface="微软雅黑" panose="020B0503020204020204" charset="-122"/>
                  </a:rPr>
                  <a:t>TEXT HERE</a:t>
                </a:r>
                <a:endParaRPr kumimoji="1" lang="en-US" altLang="zh-CN" b="1" dirty="0">
                  <a:solidFill>
                    <a:srgbClr val="662D91"/>
                  </a:solidFill>
                  <a:latin typeface="微软雅黑" panose="020B0503020204020204" charset="-122"/>
                  <a:ea typeface="微软雅黑" panose="020B0503020204020204" charset="-122"/>
                </a:endParaRPr>
              </a:p>
            </p:txBody>
          </p:sp>
        </p:grpSp>
        <p:grpSp>
          <p:nvGrpSpPr>
            <p:cNvPr id="31" name="组合 30"/>
            <p:cNvGrpSpPr/>
            <p:nvPr/>
          </p:nvGrpSpPr>
          <p:grpSpPr>
            <a:xfrm>
              <a:off x="2206" y="661"/>
              <a:ext cx="1795" cy="632"/>
              <a:chOff x="2206" y="661"/>
              <a:chExt cx="1795" cy="632"/>
            </a:xfrm>
          </p:grpSpPr>
          <p:pic>
            <p:nvPicPr>
              <p:cNvPr id="32" name="图片 31" descr="模板用-01"/>
              <p:cNvPicPr>
                <a:picLocks noChangeAspect="1"/>
              </p:cNvPicPr>
              <p:nvPr/>
            </p:nvPicPr>
            <p:blipFill>
              <a:blip r:embed="rId1"/>
              <a:srcRect l="27977" t="61731" r="61134" b="27584"/>
              <a:stretch>
                <a:fillRect/>
              </a:stretch>
            </p:blipFill>
            <p:spPr>
              <a:xfrm rot="21600000">
                <a:off x="2206" y="677"/>
                <a:ext cx="844" cy="616"/>
              </a:xfrm>
              <a:prstGeom prst="rect">
                <a:avLst/>
              </a:prstGeom>
            </p:spPr>
          </p:pic>
          <p:pic>
            <p:nvPicPr>
              <p:cNvPr id="38" name="图片 37" descr="模板用-01"/>
              <p:cNvPicPr>
                <a:picLocks noChangeAspect="1"/>
              </p:cNvPicPr>
              <p:nvPr/>
            </p:nvPicPr>
            <p:blipFill>
              <a:blip r:embed="rId1"/>
              <a:srcRect l="27977" t="61731" r="61134" b="27584"/>
              <a:stretch>
                <a:fillRect/>
              </a:stretch>
            </p:blipFill>
            <p:spPr>
              <a:xfrm rot="21600000">
                <a:off x="3157" y="661"/>
                <a:ext cx="844" cy="616"/>
              </a:xfrm>
              <a:prstGeom prst="rect">
                <a:avLst/>
              </a:prstGeom>
            </p:spPr>
          </p:pic>
        </p:gr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8753</Words>
  <Application>WPS 演示</Application>
  <PresentationFormat>全屏显示(4:3)</PresentationFormat>
  <Paragraphs>443</Paragraphs>
  <Slides>24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24</vt:i4>
      </vt:variant>
    </vt:vector>
  </HeadingPairs>
  <TitlesOfParts>
    <vt:vector size="32" baseType="lpstr">
      <vt:lpstr>Arial</vt:lpstr>
      <vt:lpstr>宋体</vt:lpstr>
      <vt:lpstr>Wingdings</vt:lpstr>
      <vt:lpstr>Arial</vt:lpstr>
      <vt:lpstr>微软雅黑</vt:lpstr>
      <vt:lpstr>Calibri</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 j</dc:creator>
  <cp:lastModifiedBy>大Q儿</cp:lastModifiedBy>
  <cp:revision>15</cp:revision>
  <dcterms:created xsi:type="dcterms:W3CDTF">2017-06-30T05:31:00Z</dcterms:created>
  <dcterms:modified xsi:type="dcterms:W3CDTF">2018-11-21T02:49:40Z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2052-10.1.0.7668</vt:lpwstr>
  </property>
</Properties>
</file>